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Oswald Regular"/>
      <p:regular r:id="rId51"/>
      <p:bold r:id="rId52"/>
    </p:embeddedFont>
    <p:embeddedFont>
      <p:font typeface="Source Code Pro"/>
      <p:regular r:id="rId53"/>
      <p:bold r:id="rId54"/>
      <p:italic r:id="rId55"/>
      <p:boldItalic r:id="rId56"/>
    </p:embeddedFont>
    <p:embeddedFont>
      <p:font typeface="Fira Sans Extra Condensed Medium"/>
      <p:regular r:id="rId57"/>
      <p:bold r:id="rId58"/>
      <p:italic r:id="rId59"/>
      <p:boldItalic r:id="rId60"/>
    </p:embeddedFont>
    <p:embeddedFont>
      <p:font typeface="Josefin Sans"/>
      <p:regular r:id="rId61"/>
      <p:bold r:id="rId62"/>
      <p:italic r:id="rId63"/>
      <p:boldItalic r:id="rId64"/>
    </p:embeddedFont>
    <p:embeddedFont>
      <p:font typeface="Oswald"/>
      <p:regular r:id="rId65"/>
      <p:bold r:id="rId66"/>
    </p:embeddedFont>
    <p:embeddedFont>
      <p:font typeface="Dancing Script"/>
      <p:regular r:id="rId67"/>
      <p:bold r:id="rId68"/>
    </p:embeddedFont>
    <p:embeddedFont>
      <p:font typeface="Roboto Slab Regular"/>
      <p:regular r:id="rId69"/>
      <p:bold r:id="rId70"/>
    </p:embeddedFont>
    <p:embeddedFont>
      <p:font typeface="Dancing Script Regular"/>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0F003A-265B-4642-99B7-FC5C54A9E83E}">
  <a:tblStyle styleId="{C10F003A-265B-4642-99B7-FC5C54A9E8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DancingScriptRegular-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DancingScriptRegular-regular.fntdata"/><Relationship Id="rId70" Type="http://schemas.openxmlformats.org/officeDocument/2006/relationships/font" Target="fonts/RobotoSlabRegular-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JosefinSans-bold.fntdata"/><Relationship Id="rId61" Type="http://schemas.openxmlformats.org/officeDocument/2006/relationships/font" Target="fonts/JosefinSans-regular.fntdata"/><Relationship Id="rId20" Type="http://schemas.openxmlformats.org/officeDocument/2006/relationships/slide" Target="slides/slide15.xml"/><Relationship Id="rId64" Type="http://schemas.openxmlformats.org/officeDocument/2006/relationships/font" Target="fonts/JosefinSans-boldItalic.fntdata"/><Relationship Id="rId63" Type="http://schemas.openxmlformats.org/officeDocument/2006/relationships/font" Target="fonts/JosefinSans-italic.fntdata"/><Relationship Id="rId22" Type="http://schemas.openxmlformats.org/officeDocument/2006/relationships/slide" Target="slides/slide17.xml"/><Relationship Id="rId66" Type="http://schemas.openxmlformats.org/officeDocument/2006/relationships/font" Target="fonts/Oswald-bold.fntdata"/><Relationship Id="rId21" Type="http://schemas.openxmlformats.org/officeDocument/2006/relationships/slide" Target="slides/slide16.xml"/><Relationship Id="rId65" Type="http://schemas.openxmlformats.org/officeDocument/2006/relationships/font" Target="fonts/Oswald-regular.fntdata"/><Relationship Id="rId24" Type="http://schemas.openxmlformats.org/officeDocument/2006/relationships/slide" Target="slides/slide19.xml"/><Relationship Id="rId68" Type="http://schemas.openxmlformats.org/officeDocument/2006/relationships/font" Target="fonts/DancingScript-bold.fntdata"/><Relationship Id="rId23" Type="http://schemas.openxmlformats.org/officeDocument/2006/relationships/slide" Target="slides/slide18.xml"/><Relationship Id="rId67" Type="http://schemas.openxmlformats.org/officeDocument/2006/relationships/font" Target="fonts/DancingScript-regular.fntdata"/><Relationship Id="rId60" Type="http://schemas.openxmlformats.org/officeDocument/2006/relationships/font" Target="fonts/FiraSansExtraCondensedMedium-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SlabRegular-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swaldRegular-regular.fntdata"/><Relationship Id="rId50" Type="http://schemas.openxmlformats.org/officeDocument/2006/relationships/slide" Target="slides/slide45.xml"/><Relationship Id="rId53" Type="http://schemas.openxmlformats.org/officeDocument/2006/relationships/font" Target="fonts/SourceCodePro-regular.fntdata"/><Relationship Id="rId52" Type="http://schemas.openxmlformats.org/officeDocument/2006/relationships/font" Target="fonts/OswaldRegular-bold.fntdata"/><Relationship Id="rId11" Type="http://schemas.openxmlformats.org/officeDocument/2006/relationships/slide" Target="slides/slide6.xml"/><Relationship Id="rId55" Type="http://schemas.openxmlformats.org/officeDocument/2006/relationships/font" Target="fonts/SourceCodePro-italic.fntdata"/><Relationship Id="rId10" Type="http://schemas.openxmlformats.org/officeDocument/2006/relationships/slide" Target="slides/slide5.xml"/><Relationship Id="rId54" Type="http://schemas.openxmlformats.org/officeDocument/2006/relationships/font" Target="fonts/SourceCodePro-bold.fntdata"/><Relationship Id="rId13" Type="http://schemas.openxmlformats.org/officeDocument/2006/relationships/slide" Target="slides/slide8.xml"/><Relationship Id="rId57" Type="http://schemas.openxmlformats.org/officeDocument/2006/relationships/font" Target="fonts/FiraSansExtraCondensedMedium-regular.fntdata"/><Relationship Id="rId12" Type="http://schemas.openxmlformats.org/officeDocument/2006/relationships/slide" Target="slides/slide7.xml"/><Relationship Id="rId56" Type="http://schemas.openxmlformats.org/officeDocument/2006/relationships/font" Target="fonts/SourceCodePro-boldItalic.fntdata"/><Relationship Id="rId15" Type="http://schemas.openxmlformats.org/officeDocument/2006/relationships/slide" Target="slides/slide10.xml"/><Relationship Id="rId59" Type="http://schemas.openxmlformats.org/officeDocument/2006/relationships/font" Target="fonts/FiraSansExtraCondensedMedium-italic.fntdata"/><Relationship Id="rId14" Type="http://schemas.openxmlformats.org/officeDocument/2006/relationships/slide" Target="slides/slide9.xml"/><Relationship Id="rId58" Type="http://schemas.openxmlformats.org/officeDocument/2006/relationships/font" Target="fonts/FiraSansExtraCondensed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xplained.ai/rf-importance/" TargetMode="External"/><Relationship Id="rId3" Type="http://schemas.openxmlformats.org/officeDocument/2006/relationships/hyperlink" Target="https://stackoverflow.com/questions/15810339/how-are-feature-importances-in-randomforestclassifier-determined"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Hallo everyone, today our group will talk about ‘Hotel Booking Demand’ </a:t>
            </a:r>
            <a:r>
              <a:rPr lang="es">
                <a:solidFill>
                  <a:srgbClr val="FF0000"/>
                </a:solidFill>
              </a:rPr>
              <a:t>@</a:t>
            </a:r>
            <a:endParaRPr>
              <a:solidFill>
                <a:srgbClr val="FF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df1506a83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df1506a83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Top cancellation guest are from </a:t>
            </a:r>
            <a:r>
              <a:rPr lang="es">
                <a:solidFill>
                  <a:schemeClr val="dk1"/>
                </a:solidFill>
              </a:rPr>
              <a:t>Portgual, Brazil and Italy.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d6852700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d6852700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Cancellation of Booking is City Hotel is Higher than Resort Hotel.</a:t>
            </a:r>
            <a:endParaRPr/>
          </a:p>
          <a:p>
            <a:pPr indent="0" lvl="0" marL="0" rtl="0" algn="l">
              <a:spcBef>
                <a:spcPts val="0"/>
              </a:spcBef>
              <a:spcAft>
                <a:spcPts val="0"/>
              </a:spcAft>
              <a:buNone/>
            </a:pPr>
            <a:r>
              <a:rPr lang="es"/>
              <a:t>April to September in general has higher cancallations.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9df1506a8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9df1506a8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In average, cancellation rate of customers with agent is about 40%.</a:t>
            </a:r>
            <a:endParaRPr/>
          </a:p>
          <a:p>
            <a:pPr indent="0" lvl="0" marL="0" rtl="0" algn="l">
              <a:spcBef>
                <a:spcPts val="0"/>
              </a:spcBef>
              <a:spcAft>
                <a:spcPts val="0"/>
              </a:spcAft>
              <a:buNone/>
            </a:pPr>
            <a:r>
              <a:rPr lang="es"/>
              <a:t>Without agent, which is agent no 0 is about 25%.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df1506a83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df1506a83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Customers with less special request tends to have high cancel rate.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df1506a83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df1506a83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Grouped Customers tends to have lower Canel rate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df1506a83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9df1506a83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Most customers have lead time within 50days.But in general, cancel rate is high if the lead time is more.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55320d76d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5320d76d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540b6adc3_2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540b6adc3_2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850">
                <a:solidFill>
                  <a:schemeClr val="dk1"/>
                </a:solidFill>
              </a:rPr>
              <a:t>We have created 7 models for machine learning. </a:t>
            </a:r>
            <a:endParaRPr sz="8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df1506a83_1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df1506a83_1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df1506a83_1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9df1506a83_1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the 6 main contents we like to share </a:t>
            </a:r>
            <a:r>
              <a:rPr lang="es">
                <a:solidFill>
                  <a:srgbClr val="FF0000"/>
                </a:solidFill>
              </a:rPr>
              <a:t>@</a:t>
            </a:r>
            <a:endParaRPr>
              <a:solidFill>
                <a:srgbClr val="FF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9df1506a83_1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9df1506a83_1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9df1506a8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9df1506a8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df1506a83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9df1506a83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df1506a83_1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df1506a83_1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55320d76d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5320d76d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55320d76d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5320d76d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df1506a8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9df1506a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850">
                <a:solidFill>
                  <a:schemeClr val="dk1"/>
                </a:solidFill>
              </a:rPr>
              <a:t>Here, we compare the accuracy score of all models before and after hyper tuning. We can see that Logistics regression, AdaBoost and XGB Classifier have greatest improvement in accuracy scores after hyper tuning. But overall, XGB and Random Forest have highest accuracy scores, which are around 89%. </a:t>
            </a:r>
            <a:endParaRPr sz="85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5540b6adc3_2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540b6adc3_2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850">
                <a:solidFill>
                  <a:schemeClr val="dk1"/>
                </a:solidFill>
              </a:rPr>
              <a:t>We also did a ROC analysis on different models. Here, we can also see the plots for XGB and Random Forest are higher than the rest of the ROC curves, which indicate that they are best for classifying the dataset correctly. On the other hand, the pink curve for logistic regression is closest to the centre and performs the worst.</a:t>
            </a:r>
            <a:endParaRPr sz="8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df1506a83_1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df1506a83_1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850">
                <a:solidFill>
                  <a:schemeClr val="dk1"/>
                </a:solidFill>
              </a:rPr>
              <a:t>After finishing the models, we used the SKLearn in-built feature importances to get the weights of the features. For random forest, there are around 10 features that have particularly high weights. On the other hand, for XGB classifier, there is a feature with disproportionately high weight, which is a no refund deposit type and it has a weight of 0.847. </a:t>
            </a:r>
            <a:endParaRPr sz="8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9e05d3ce4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9e05d3ce4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850">
                <a:solidFill>
                  <a:schemeClr val="dk1"/>
                </a:solidFill>
              </a:rPr>
              <a:t>Here, we list the 10 most important features for the two models, and then use only these 10 features to train the two models again. </a:t>
            </a:r>
            <a:endParaRPr sz="8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5540b6adc3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540b6adc3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Business Question </a:t>
            </a:r>
            <a:r>
              <a:rPr b="1" i="1" lang="es">
                <a:solidFill>
                  <a:srgbClr val="FF0000"/>
                </a:solidFill>
              </a:rPr>
              <a:t>@</a:t>
            </a:r>
            <a:endParaRPr b="1" i="1">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9df1506a83_1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9df1506a83_1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850">
                <a:solidFill>
                  <a:schemeClr val="dk1"/>
                </a:solidFill>
              </a:rPr>
              <a:t>Without hyper tuning, we can see that random forest now have an accuracy of 87% while XGB has 81%. We can see that although we are only using 10 of the 50 features, the accuracy is still relatively high, showing that using only the features with high weight can allow us to train models more efficiently and without the cost of getting too much information while at the same time retaining a high enough accuracy scores.</a:t>
            </a:r>
            <a:endParaRPr sz="8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e05d3ce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9e05d3ce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850">
                <a:solidFill>
                  <a:schemeClr val="dk1"/>
                </a:solidFill>
              </a:rPr>
              <a:t>We also get the 10 most important features by permutation importance, and this time, we can see that the XGB’s features have more proportionate weights, which mean the features are more likely given due consideration by the models.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9e05d3ce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9e05d3ce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850">
                <a:solidFill>
                  <a:schemeClr val="dk1"/>
                </a:solidFill>
              </a:rPr>
              <a:t>This time, random forest has an accuracy of 86% while XGB has an accuracy of 83%. Although there is a greater drop in accuracy for random forest, we can wee XGB retain more accuracy score.</a:t>
            </a:r>
            <a:endParaRPr sz="8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9e05d3ce4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9e05d3ce4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850">
                <a:solidFill>
                  <a:schemeClr val="dk1"/>
                </a:solidFill>
              </a:rPr>
              <a:t>In summary, it seems that for our dataset, permutation importance is more suitable for XGB classifier, while SKLearn in-built feature importance is better with Random Forest. From the analysis, we can also derive some important features that hotels can consider, including country of origin, lead time, deposit type, previous cancellations, total number of special requests, and required number of parking spaces.</a:t>
            </a:r>
            <a:endParaRPr sz="85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2"/>
              </a:rPr>
              <a:t>https://explained.ai/rf-importance/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in-built: </a:t>
            </a:r>
            <a:r>
              <a:rPr i="1" lang="es" sz="1200">
                <a:solidFill>
                  <a:srgbClr val="3A4145"/>
                </a:solidFill>
                <a:highlight>
                  <a:srgbClr val="FFFFFF"/>
                </a:highlight>
                <a:latin typeface="Times New Roman"/>
                <a:ea typeface="Times New Roman"/>
                <a:cs typeface="Times New Roman"/>
                <a:sym typeface="Times New Roman"/>
              </a:rPr>
              <a:t>mean decrease in impurity</a:t>
            </a:r>
            <a:r>
              <a:rPr lang="es" sz="1200">
                <a:solidFill>
                  <a:srgbClr val="3A4145"/>
                </a:solidFill>
                <a:highlight>
                  <a:srgbClr val="FFFFFF"/>
                </a:highlight>
                <a:latin typeface="Times New Roman"/>
                <a:ea typeface="Times New Roman"/>
                <a:cs typeface="Times New Roman"/>
                <a:sym typeface="Times New Roman"/>
              </a:rPr>
              <a:t> (or </a:t>
            </a:r>
            <a:r>
              <a:rPr i="1" lang="es" sz="1200">
                <a:solidFill>
                  <a:srgbClr val="3A4145"/>
                </a:solidFill>
                <a:highlight>
                  <a:srgbClr val="FFFFFF"/>
                </a:highlight>
                <a:latin typeface="Times New Roman"/>
                <a:ea typeface="Times New Roman"/>
                <a:cs typeface="Times New Roman"/>
                <a:sym typeface="Times New Roman"/>
              </a:rPr>
              <a:t>gini importance</a:t>
            </a:r>
            <a:r>
              <a:rPr lang="es" sz="1200">
                <a:solidFill>
                  <a:srgbClr val="3A4145"/>
                </a:solidFill>
                <a:highlight>
                  <a:srgbClr val="FFFFFF"/>
                </a:highlight>
                <a:latin typeface="Times New Roman"/>
                <a:ea typeface="Times New Roman"/>
                <a:cs typeface="Times New Roman"/>
                <a:sym typeface="Times New Roman"/>
              </a:rPr>
              <a:t>) mechanism (check out the </a:t>
            </a:r>
            <a:r>
              <a:rPr lang="es" sz="1200" u="sng">
                <a:solidFill>
                  <a:schemeClr val="hlink"/>
                </a:solidFill>
                <a:highlight>
                  <a:srgbClr val="FFFFFF"/>
                </a:highlight>
                <a:latin typeface="Times New Roman"/>
                <a:ea typeface="Times New Roman"/>
                <a:cs typeface="Times New Roman"/>
                <a:sym typeface="Times New Roman"/>
                <a:hlinkClick r:id="rId3"/>
              </a:rPr>
              <a:t>Stack Overflow conversation</a:t>
            </a:r>
            <a:r>
              <a:rPr lang="es" sz="1200">
                <a:solidFill>
                  <a:srgbClr val="3A4145"/>
                </a:solidFill>
                <a:highlight>
                  <a:srgbClr val="FFFFFF"/>
                </a:highlight>
                <a:latin typeface="Times New Roman"/>
                <a:ea typeface="Times New Roman"/>
                <a:cs typeface="Times New Roman"/>
                <a:sym typeface="Times New Roman"/>
              </a:rPr>
              <a:t>). The mean decrease in impurity importance of a feature is computed by measuring how effective the feature is at reducing uncertainty (classifiers) or variance (regressors) when creating decision trees within RFs. The problem is that this mechanism, while fast, does not always give an accurate picture of importance.</a:t>
            </a:r>
            <a:endParaRPr sz="1200">
              <a:solidFill>
                <a:srgbClr val="3A414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3A4145"/>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s" sz="1200">
                <a:solidFill>
                  <a:srgbClr val="3A4145"/>
                </a:solidFill>
                <a:highlight>
                  <a:srgbClr val="FFFFFF"/>
                </a:highlight>
                <a:latin typeface="Times New Roman"/>
                <a:ea typeface="Times New Roman"/>
                <a:cs typeface="Times New Roman"/>
                <a:sym typeface="Times New Roman"/>
              </a:rPr>
              <a:t>permutation: Record a baseline accuracy (classifier) or R</a:t>
            </a:r>
            <a:r>
              <a:rPr baseline="30000" lang="es">
                <a:solidFill>
                  <a:srgbClr val="3A4145"/>
                </a:solidFill>
                <a:highlight>
                  <a:srgbClr val="FFFFFF"/>
                </a:highlight>
                <a:latin typeface="Times New Roman"/>
                <a:ea typeface="Times New Roman"/>
                <a:cs typeface="Times New Roman"/>
                <a:sym typeface="Times New Roman"/>
              </a:rPr>
              <a:t>2</a:t>
            </a:r>
            <a:r>
              <a:rPr lang="es" sz="1200">
                <a:solidFill>
                  <a:srgbClr val="3A4145"/>
                </a:solidFill>
                <a:highlight>
                  <a:srgbClr val="FFFFFF"/>
                </a:highlight>
                <a:latin typeface="Times New Roman"/>
                <a:ea typeface="Times New Roman"/>
                <a:cs typeface="Times New Roman"/>
                <a:sym typeface="Times New Roman"/>
              </a:rPr>
              <a:t> score (regressor) by passing a validation set or the out-of-bag (OOB) samples through the Random Forest. Permute the column values of a single predictor feature and then pass all test samples back through the Random Forest and recompute the accuracy or R</a:t>
            </a:r>
            <a:r>
              <a:rPr baseline="30000" lang="es">
                <a:solidFill>
                  <a:srgbClr val="3A4145"/>
                </a:solidFill>
                <a:highlight>
                  <a:srgbClr val="FFFFFF"/>
                </a:highlight>
                <a:latin typeface="Times New Roman"/>
                <a:ea typeface="Times New Roman"/>
                <a:cs typeface="Times New Roman"/>
                <a:sym typeface="Times New Roman"/>
              </a:rPr>
              <a:t>2</a:t>
            </a:r>
            <a:r>
              <a:rPr lang="es" sz="1200">
                <a:solidFill>
                  <a:srgbClr val="3A4145"/>
                </a:solidFill>
                <a:highlight>
                  <a:srgbClr val="FFFFFF"/>
                </a:highlight>
                <a:latin typeface="Times New Roman"/>
                <a:ea typeface="Times New Roman"/>
                <a:cs typeface="Times New Roman"/>
                <a:sym typeface="Times New Roman"/>
              </a:rPr>
              <a:t>. The importance of that feature is the difference between the baseline and the drop in overall accuracy or R</a:t>
            </a:r>
            <a:r>
              <a:rPr baseline="30000" lang="es">
                <a:solidFill>
                  <a:srgbClr val="3A4145"/>
                </a:solidFill>
                <a:highlight>
                  <a:srgbClr val="FFFFFF"/>
                </a:highlight>
                <a:latin typeface="Times New Roman"/>
                <a:ea typeface="Times New Roman"/>
                <a:cs typeface="Times New Roman"/>
                <a:sym typeface="Times New Roman"/>
              </a:rPr>
              <a:t>2</a:t>
            </a:r>
            <a:r>
              <a:rPr lang="es" sz="1200">
                <a:solidFill>
                  <a:srgbClr val="3A4145"/>
                </a:solidFill>
                <a:highlight>
                  <a:srgbClr val="FFFFFF"/>
                </a:highlight>
                <a:latin typeface="Times New Roman"/>
                <a:ea typeface="Times New Roman"/>
                <a:cs typeface="Times New Roman"/>
                <a:sym typeface="Times New Roman"/>
              </a:rPr>
              <a:t> caused by permuting the column. </a:t>
            </a:r>
            <a:endParaRPr sz="1200">
              <a:solidFill>
                <a:srgbClr val="3A4145"/>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55320d76d5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5320d76d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4cf9e97a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4cf9e97a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For improvement,</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we can try other feature such as drop column feature importance and by using SHAP values.</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We can collect more hotel data all over the world.</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We can collect data which is more updated and credible.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9e0cbc1ab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9e0cbc1ab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can also do stacking and deep learning for improvement.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9df1506a8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9df1506a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9df1506a8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9df1506a8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9df1506a8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9df1506a8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540b6adc3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40b6adc3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first of all , imagine you are the hotel CEO.  you want to know :</a:t>
            </a:r>
            <a:r>
              <a:rPr lang="es">
                <a:solidFill>
                  <a:srgbClr val="FF0000"/>
                </a:solidFill>
              </a:rPr>
              <a:t>@</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t>why so many booking cancel?</a:t>
            </a:r>
            <a:endParaRPr/>
          </a:p>
          <a:p>
            <a:pPr indent="0" lvl="0" marL="0" rtl="0" algn="l">
              <a:spcBef>
                <a:spcPts val="0"/>
              </a:spcBef>
              <a:spcAft>
                <a:spcPts val="0"/>
              </a:spcAft>
              <a:buNone/>
            </a:pPr>
            <a:r>
              <a:rPr lang="es"/>
              <a:t>how many booking canceled ?</a:t>
            </a:r>
            <a:endParaRPr/>
          </a:p>
          <a:p>
            <a:pPr indent="0" lvl="0" marL="0" rtl="0" algn="l">
              <a:spcBef>
                <a:spcPts val="0"/>
              </a:spcBef>
              <a:spcAft>
                <a:spcPts val="0"/>
              </a:spcAft>
              <a:buNone/>
            </a:pPr>
            <a:r>
              <a:rPr lang="es"/>
              <a:t>which country have the highest number of cancellation?</a:t>
            </a:r>
            <a:endParaRPr/>
          </a:p>
          <a:p>
            <a:pPr indent="0" lvl="0" marL="0" rtl="0" algn="l">
              <a:spcBef>
                <a:spcPts val="0"/>
              </a:spcBef>
              <a:spcAft>
                <a:spcPts val="0"/>
              </a:spcAft>
              <a:buNone/>
            </a:pPr>
            <a:r>
              <a:rPr lang="es"/>
              <a:t>and a lot of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not worry,</a:t>
            </a:r>
            <a:r>
              <a:rPr lang="es">
                <a:solidFill>
                  <a:srgbClr val="FF0000"/>
                </a:solidFill>
              </a:rPr>
              <a:t>@</a:t>
            </a:r>
            <a:r>
              <a:rPr lang="es"/>
              <a:t> we builded some model for you to figure out . it would be nice for the hotel to predict a guest will actually come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this can help a hotel to launch more booking discount at the right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maybe some hotel also use such a model to plan things like personal and food requirements.</a:t>
            </a:r>
            <a:r>
              <a:rPr lang="es">
                <a:solidFill>
                  <a:srgbClr val="FF0000"/>
                </a:solidFill>
              </a:rPr>
              <a:t>@</a:t>
            </a:r>
            <a:endParaRPr>
              <a:solidFill>
                <a:srgbClr val="FF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9df1506a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9df1506a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9df1506a8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9df1506a8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9e0cbc1ab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9e0cbc1ab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9df1506a8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9df1506a8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9dd0f9b531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9dd0f9b531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5540b6adc3_2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5540b6adc3_2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4d0e54301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4d0e54301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540b6adc3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540b6adc3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collect the data from 2 website ‘science direct.com’ and ‘</a:t>
            </a:r>
            <a:r>
              <a:rPr lang="es"/>
              <a:t>kaggle.com’.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5320d76d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5320d76d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preprocessing </a:t>
            </a:r>
            <a:r>
              <a:rPr lang="es">
                <a:solidFill>
                  <a:srgbClr val="FF0000"/>
                </a:solidFill>
              </a:rPr>
              <a:t>@</a:t>
            </a:r>
            <a:endParaRPr>
              <a:solidFill>
                <a:srgbClr val="FF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5540b6adc3_2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540b6adc3_2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dataset contains data from two different hotels, resort hotel and city hotel, so first we need to combine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next, drop unnecessary feature and fill NA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third, encoding with get_dummies and ondinal encoder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last , mapping data for next step , build models.</a:t>
            </a:r>
            <a:r>
              <a:rPr lang="es">
                <a:solidFill>
                  <a:srgbClr val="FF0000"/>
                </a:solidFill>
              </a:rPr>
              <a:t>@</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dd0f9b531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dd0f9b531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Let’s talk about the EDA. Most guests are from Portgual, France and UK.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type="title">
  <p:cSld name="TITLE">
    <p:bg>
      <p:bgPr>
        <a:solidFill>
          <a:srgbClr val="F6F2E9"/>
        </a:solidFill>
      </p:bgPr>
    </p:bg>
    <p:spTree>
      <p:nvGrpSpPr>
        <p:cNvPr id="9" name="Shape 9"/>
        <p:cNvGrpSpPr/>
        <p:nvPr/>
      </p:nvGrpSpPr>
      <p:grpSpPr>
        <a:xfrm>
          <a:off x="0" y="0"/>
          <a:ext cx="0" cy="0"/>
          <a:chOff x="0" y="0"/>
          <a:chExt cx="0" cy="0"/>
        </a:xfrm>
      </p:grpSpPr>
      <p:sp>
        <p:nvSpPr>
          <p:cNvPr id="10" name="Google Shape;10;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flipH="1">
            <a:off x="713925" y="1982625"/>
            <a:ext cx="7716300" cy="100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Clr>
                <a:srgbClr val="FFFFFF"/>
              </a:buClr>
              <a:buSzPts val="7200"/>
              <a:buNone/>
              <a:defRPr sz="7200">
                <a:solidFill>
                  <a:srgbClr val="FFFFFF"/>
                </a:solidFill>
              </a:defRPr>
            </a:lvl2pPr>
            <a:lvl3pPr lvl="2" rtl="0" algn="ctr">
              <a:spcBef>
                <a:spcPts val="0"/>
              </a:spcBef>
              <a:spcAft>
                <a:spcPts val="0"/>
              </a:spcAft>
              <a:buClr>
                <a:srgbClr val="FFFFFF"/>
              </a:buClr>
              <a:buSzPts val="7200"/>
              <a:buNone/>
              <a:defRPr sz="7200">
                <a:solidFill>
                  <a:srgbClr val="FFFFFF"/>
                </a:solidFill>
              </a:defRPr>
            </a:lvl3pPr>
            <a:lvl4pPr lvl="3" rtl="0" algn="ctr">
              <a:spcBef>
                <a:spcPts val="0"/>
              </a:spcBef>
              <a:spcAft>
                <a:spcPts val="0"/>
              </a:spcAft>
              <a:buClr>
                <a:srgbClr val="FFFFFF"/>
              </a:buClr>
              <a:buSzPts val="7200"/>
              <a:buNone/>
              <a:defRPr sz="7200">
                <a:solidFill>
                  <a:srgbClr val="FFFFFF"/>
                </a:solidFill>
              </a:defRPr>
            </a:lvl4pPr>
            <a:lvl5pPr lvl="4" rtl="0" algn="ctr">
              <a:spcBef>
                <a:spcPts val="0"/>
              </a:spcBef>
              <a:spcAft>
                <a:spcPts val="0"/>
              </a:spcAft>
              <a:buClr>
                <a:srgbClr val="FFFFFF"/>
              </a:buClr>
              <a:buSzPts val="7200"/>
              <a:buNone/>
              <a:defRPr sz="7200">
                <a:solidFill>
                  <a:srgbClr val="FFFFFF"/>
                </a:solidFill>
              </a:defRPr>
            </a:lvl5pPr>
            <a:lvl6pPr lvl="5" rtl="0" algn="ctr">
              <a:spcBef>
                <a:spcPts val="0"/>
              </a:spcBef>
              <a:spcAft>
                <a:spcPts val="0"/>
              </a:spcAft>
              <a:buClr>
                <a:srgbClr val="FFFFFF"/>
              </a:buClr>
              <a:buSzPts val="7200"/>
              <a:buNone/>
              <a:defRPr sz="7200">
                <a:solidFill>
                  <a:srgbClr val="FFFFFF"/>
                </a:solidFill>
              </a:defRPr>
            </a:lvl6pPr>
            <a:lvl7pPr lvl="6" rtl="0" algn="ctr">
              <a:spcBef>
                <a:spcPts val="0"/>
              </a:spcBef>
              <a:spcAft>
                <a:spcPts val="0"/>
              </a:spcAft>
              <a:buClr>
                <a:srgbClr val="FFFFFF"/>
              </a:buClr>
              <a:buSzPts val="7200"/>
              <a:buNone/>
              <a:defRPr sz="7200">
                <a:solidFill>
                  <a:srgbClr val="FFFFFF"/>
                </a:solidFill>
              </a:defRPr>
            </a:lvl7pPr>
            <a:lvl8pPr lvl="7" rtl="0" algn="ctr">
              <a:spcBef>
                <a:spcPts val="0"/>
              </a:spcBef>
              <a:spcAft>
                <a:spcPts val="0"/>
              </a:spcAft>
              <a:buClr>
                <a:srgbClr val="FFFFFF"/>
              </a:buClr>
              <a:buSzPts val="7200"/>
              <a:buNone/>
              <a:defRPr sz="7200">
                <a:solidFill>
                  <a:srgbClr val="FFFFFF"/>
                </a:solidFill>
              </a:defRPr>
            </a:lvl8pPr>
            <a:lvl9pPr lvl="8" rtl="0" algn="ctr">
              <a:spcBef>
                <a:spcPts val="0"/>
              </a:spcBef>
              <a:spcAft>
                <a:spcPts val="0"/>
              </a:spcAft>
              <a:buClr>
                <a:srgbClr val="FFFFFF"/>
              </a:buClr>
              <a:buSzPts val="7200"/>
              <a:buNone/>
              <a:defRPr sz="7200">
                <a:solidFill>
                  <a:srgbClr val="FFFFFF"/>
                </a:solidFill>
              </a:defRPr>
            </a:lvl9pPr>
          </a:lstStyle>
          <a:p/>
        </p:txBody>
      </p:sp>
      <p:sp>
        <p:nvSpPr>
          <p:cNvPr id="15" name="Google Shape;15;p2"/>
          <p:cNvSpPr txBox="1"/>
          <p:nvPr>
            <p:ph idx="1" type="subTitle"/>
          </p:nvPr>
        </p:nvSpPr>
        <p:spPr>
          <a:xfrm flipH="1">
            <a:off x="3017900" y="1742700"/>
            <a:ext cx="3108300" cy="52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Oswald Regular"/>
              <a:buNone/>
              <a:defRPr sz="1400">
                <a:solidFill>
                  <a:srgbClr val="434343"/>
                </a:solidFill>
                <a:latin typeface="Oswald Regular"/>
                <a:ea typeface="Oswald Regular"/>
                <a:cs typeface="Oswald Regular"/>
                <a:sym typeface="Oswald Regular"/>
              </a:defRPr>
            </a:lvl1pPr>
            <a:lvl2pPr lvl="1" rtl="0" algn="ctr">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rtl="0" algn="ctr">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rtl="0" algn="ctr">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rtl="0" algn="ctr">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rtl="0" algn="ctr">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rtl="0" algn="ctr">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rtl="0" algn="ctr">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rtl="0" algn="ctr">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1_1_1_2_1_1_1_1_1_1_1">
    <p:bg>
      <p:bgPr>
        <a:solidFill>
          <a:srgbClr val="F6F2E9"/>
        </a:solidFill>
      </p:bgPr>
    </p:bg>
    <p:spTree>
      <p:nvGrpSpPr>
        <p:cNvPr id="82" name="Shape 82"/>
        <p:cNvGrpSpPr/>
        <p:nvPr/>
      </p:nvGrpSpPr>
      <p:grpSpPr>
        <a:xfrm>
          <a:off x="0" y="0"/>
          <a:ext cx="0" cy="0"/>
          <a:chOff x="0" y="0"/>
          <a:chExt cx="0" cy="0"/>
        </a:xfrm>
      </p:grpSpPr>
      <p:sp>
        <p:nvSpPr>
          <p:cNvPr id="83" name="Google Shape;83;p11"/>
          <p:cNvSpPr txBox="1"/>
          <p:nvPr>
            <p:ph hasCustomPrompt="1" type="title"/>
          </p:nvPr>
        </p:nvSpPr>
        <p:spPr>
          <a:xfrm flipH="1">
            <a:off x="3546450" y="-227675"/>
            <a:ext cx="2051100" cy="1280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7200"/>
              <a:buNone/>
              <a:defRPr sz="7200"/>
            </a:lvl1pPr>
            <a:lvl2pPr lvl="1"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1"/>
          <p:cNvSpPr txBox="1"/>
          <p:nvPr>
            <p:ph idx="2" type="ctrTitle"/>
          </p:nvPr>
        </p:nvSpPr>
        <p:spPr>
          <a:xfrm flipH="1">
            <a:off x="5405875" y="1921150"/>
            <a:ext cx="3375300" cy="10821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1_1_1_2_1_1_1_1_1_1_1_1">
    <p:bg>
      <p:bgPr>
        <a:solidFill>
          <a:srgbClr val="F6F2E9"/>
        </a:solidFill>
      </p:bgPr>
    </p:bg>
    <p:spTree>
      <p:nvGrpSpPr>
        <p:cNvPr id="85" name="Shape 85"/>
        <p:cNvGrpSpPr/>
        <p:nvPr/>
      </p:nvGrpSpPr>
      <p:grpSpPr>
        <a:xfrm>
          <a:off x="0" y="0"/>
          <a:ext cx="0" cy="0"/>
          <a:chOff x="0" y="0"/>
          <a:chExt cx="0" cy="0"/>
        </a:xfrm>
      </p:grpSpPr>
      <p:sp>
        <p:nvSpPr>
          <p:cNvPr id="86" name="Google Shape;86;p12"/>
          <p:cNvSpPr txBox="1"/>
          <p:nvPr>
            <p:ph hasCustomPrompt="1" type="title"/>
          </p:nvPr>
        </p:nvSpPr>
        <p:spPr>
          <a:xfrm>
            <a:off x="3546450" y="3843188"/>
            <a:ext cx="2051100" cy="1280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
        <p:nvSpPr>
          <p:cNvPr id="87" name="Google Shape;87;p12"/>
          <p:cNvSpPr txBox="1"/>
          <p:nvPr>
            <p:ph idx="2" type="ctrTitle"/>
          </p:nvPr>
        </p:nvSpPr>
        <p:spPr>
          <a:xfrm>
            <a:off x="181650" y="2027175"/>
            <a:ext cx="3364800" cy="1082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Clr>
                <a:srgbClr val="434343"/>
              </a:buClr>
              <a:buSzPts val="1600"/>
              <a:buNone/>
              <a:defRPr sz="1600">
                <a:solidFill>
                  <a:srgbClr val="434343"/>
                </a:solidFill>
              </a:defRPr>
            </a:lvl2pPr>
            <a:lvl3pPr lvl="2" rtl="0" algn="r">
              <a:spcBef>
                <a:spcPts val="0"/>
              </a:spcBef>
              <a:spcAft>
                <a:spcPts val="0"/>
              </a:spcAft>
              <a:buClr>
                <a:srgbClr val="434343"/>
              </a:buClr>
              <a:buSzPts val="1600"/>
              <a:buNone/>
              <a:defRPr sz="1600">
                <a:solidFill>
                  <a:srgbClr val="434343"/>
                </a:solidFill>
              </a:defRPr>
            </a:lvl3pPr>
            <a:lvl4pPr lvl="3" rtl="0" algn="r">
              <a:spcBef>
                <a:spcPts val="0"/>
              </a:spcBef>
              <a:spcAft>
                <a:spcPts val="0"/>
              </a:spcAft>
              <a:buClr>
                <a:srgbClr val="434343"/>
              </a:buClr>
              <a:buSzPts val="1600"/>
              <a:buNone/>
              <a:defRPr sz="1600">
                <a:solidFill>
                  <a:srgbClr val="434343"/>
                </a:solidFill>
              </a:defRPr>
            </a:lvl4pPr>
            <a:lvl5pPr lvl="4" rtl="0" algn="r">
              <a:spcBef>
                <a:spcPts val="0"/>
              </a:spcBef>
              <a:spcAft>
                <a:spcPts val="0"/>
              </a:spcAft>
              <a:buClr>
                <a:srgbClr val="434343"/>
              </a:buClr>
              <a:buSzPts val="1600"/>
              <a:buNone/>
              <a:defRPr sz="1600">
                <a:solidFill>
                  <a:srgbClr val="434343"/>
                </a:solidFill>
              </a:defRPr>
            </a:lvl5pPr>
            <a:lvl6pPr lvl="5" rtl="0" algn="r">
              <a:spcBef>
                <a:spcPts val="0"/>
              </a:spcBef>
              <a:spcAft>
                <a:spcPts val="0"/>
              </a:spcAft>
              <a:buClr>
                <a:srgbClr val="434343"/>
              </a:buClr>
              <a:buSzPts val="1600"/>
              <a:buNone/>
              <a:defRPr sz="1600">
                <a:solidFill>
                  <a:srgbClr val="434343"/>
                </a:solidFill>
              </a:defRPr>
            </a:lvl6pPr>
            <a:lvl7pPr lvl="6" rtl="0" algn="r">
              <a:spcBef>
                <a:spcPts val="0"/>
              </a:spcBef>
              <a:spcAft>
                <a:spcPts val="0"/>
              </a:spcAft>
              <a:buClr>
                <a:srgbClr val="434343"/>
              </a:buClr>
              <a:buSzPts val="1600"/>
              <a:buNone/>
              <a:defRPr sz="1600">
                <a:solidFill>
                  <a:srgbClr val="434343"/>
                </a:solidFill>
              </a:defRPr>
            </a:lvl7pPr>
            <a:lvl8pPr lvl="7" rtl="0" algn="r">
              <a:spcBef>
                <a:spcPts val="0"/>
              </a:spcBef>
              <a:spcAft>
                <a:spcPts val="0"/>
              </a:spcAft>
              <a:buClr>
                <a:srgbClr val="434343"/>
              </a:buClr>
              <a:buSzPts val="1600"/>
              <a:buNone/>
              <a:defRPr sz="1600">
                <a:solidFill>
                  <a:srgbClr val="434343"/>
                </a:solidFill>
              </a:defRPr>
            </a:lvl8pPr>
            <a:lvl9pPr lvl="8" rtl="0" algn="r">
              <a:spcBef>
                <a:spcPts val="0"/>
              </a:spcBef>
              <a:spcAft>
                <a:spcPts val="0"/>
              </a:spcAft>
              <a:buClr>
                <a:srgbClr val="434343"/>
              </a:buClr>
              <a:buSzPts val="1600"/>
              <a:buNone/>
              <a:defRPr sz="1600">
                <a:solidFill>
                  <a:srgbClr val="434343"/>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p:cSld name="CUSTOM_1_1_1_2_1_1_1_1_1_1_1_1_1_2">
    <p:bg>
      <p:bgPr>
        <a:solidFill>
          <a:srgbClr val="F6F2E9"/>
        </a:solidFill>
      </p:bgPr>
    </p:bg>
    <p:spTree>
      <p:nvGrpSpPr>
        <p:cNvPr id="88" name="Shape 88"/>
        <p:cNvGrpSpPr/>
        <p:nvPr/>
      </p:nvGrpSpPr>
      <p:grpSpPr>
        <a:xfrm>
          <a:off x="0" y="0"/>
          <a:ext cx="0" cy="0"/>
          <a:chOff x="0" y="0"/>
          <a:chExt cx="0" cy="0"/>
        </a:xfrm>
      </p:grpSpPr>
      <p:sp>
        <p:nvSpPr>
          <p:cNvPr id="89" name="Google Shape;89;p13"/>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Clr>
                <a:srgbClr val="434343"/>
              </a:buClr>
              <a:buSzPts val="900"/>
              <a:buNone/>
              <a:defRPr sz="900">
                <a:solidFill>
                  <a:srgbClr val="434343"/>
                </a:solidFill>
              </a:defRPr>
            </a:lvl2pPr>
            <a:lvl3pPr lvl="2" rtl="0" algn="ctr">
              <a:spcBef>
                <a:spcPts val="0"/>
              </a:spcBef>
              <a:spcAft>
                <a:spcPts val="0"/>
              </a:spcAft>
              <a:buClr>
                <a:srgbClr val="434343"/>
              </a:buClr>
              <a:buSzPts val="900"/>
              <a:buNone/>
              <a:defRPr sz="900">
                <a:solidFill>
                  <a:srgbClr val="434343"/>
                </a:solidFill>
              </a:defRPr>
            </a:lvl3pPr>
            <a:lvl4pPr lvl="3" rtl="0" algn="ctr">
              <a:spcBef>
                <a:spcPts val="0"/>
              </a:spcBef>
              <a:spcAft>
                <a:spcPts val="0"/>
              </a:spcAft>
              <a:buClr>
                <a:srgbClr val="434343"/>
              </a:buClr>
              <a:buSzPts val="900"/>
              <a:buNone/>
              <a:defRPr sz="900">
                <a:solidFill>
                  <a:srgbClr val="434343"/>
                </a:solidFill>
              </a:defRPr>
            </a:lvl4pPr>
            <a:lvl5pPr lvl="4" rtl="0" algn="ctr">
              <a:spcBef>
                <a:spcPts val="0"/>
              </a:spcBef>
              <a:spcAft>
                <a:spcPts val="0"/>
              </a:spcAft>
              <a:buClr>
                <a:srgbClr val="434343"/>
              </a:buClr>
              <a:buSzPts val="900"/>
              <a:buNone/>
              <a:defRPr sz="900">
                <a:solidFill>
                  <a:srgbClr val="434343"/>
                </a:solidFill>
              </a:defRPr>
            </a:lvl5pPr>
            <a:lvl6pPr lvl="5" rtl="0" algn="ctr">
              <a:spcBef>
                <a:spcPts val="0"/>
              </a:spcBef>
              <a:spcAft>
                <a:spcPts val="0"/>
              </a:spcAft>
              <a:buClr>
                <a:srgbClr val="434343"/>
              </a:buClr>
              <a:buSzPts val="900"/>
              <a:buNone/>
              <a:defRPr sz="900">
                <a:solidFill>
                  <a:srgbClr val="434343"/>
                </a:solidFill>
              </a:defRPr>
            </a:lvl6pPr>
            <a:lvl7pPr lvl="6" rtl="0" algn="ctr">
              <a:spcBef>
                <a:spcPts val="0"/>
              </a:spcBef>
              <a:spcAft>
                <a:spcPts val="0"/>
              </a:spcAft>
              <a:buClr>
                <a:srgbClr val="434343"/>
              </a:buClr>
              <a:buSzPts val="900"/>
              <a:buNone/>
              <a:defRPr sz="900">
                <a:solidFill>
                  <a:srgbClr val="434343"/>
                </a:solidFill>
              </a:defRPr>
            </a:lvl7pPr>
            <a:lvl8pPr lvl="7" rtl="0" algn="ctr">
              <a:spcBef>
                <a:spcPts val="0"/>
              </a:spcBef>
              <a:spcAft>
                <a:spcPts val="0"/>
              </a:spcAft>
              <a:buClr>
                <a:srgbClr val="434343"/>
              </a:buClr>
              <a:buSzPts val="900"/>
              <a:buNone/>
              <a:defRPr sz="900">
                <a:solidFill>
                  <a:srgbClr val="434343"/>
                </a:solidFill>
              </a:defRPr>
            </a:lvl8pPr>
            <a:lvl9pPr lvl="8" rtl="0" algn="ctr">
              <a:spcBef>
                <a:spcPts val="0"/>
              </a:spcBef>
              <a:spcAft>
                <a:spcPts val="0"/>
              </a:spcAft>
              <a:buClr>
                <a:srgbClr val="434343"/>
              </a:buClr>
              <a:buSzPts val="900"/>
              <a:buNone/>
              <a:defRPr sz="900">
                <a:solidFill>
                  <a:srgbClr val="434343"/>
                </a:solidFill>
              </a:defRPr>
            </a:lvl9pPr>
          </a:lstStyle>
          <a:p/>
        </p:txBody>
      </p:sp>
      <p:cxnSp>
        <p:nvCxnSpPr>
          <p:cNvPr id="90" name="Google Shape;90;p13"/>
          <p:cNvCxnSpPr/>
          <p:nvPr/>
        </p:nvCxnSpPr>
        <p:spPr>
          <a:xfrm>
            <a:off x="725650" y="-7125"/>
            <a:ext cx="0" cy="981900"/>
          </a:xfrm>
          <a:prstGeom prst="straightConnector1">
            <a:avLst/>
          </a:prstGeom>
          <a:noFill/>
          <a:ln cap="flat" cmpd="sng" w="19050">
            <a:solidFill>
              <a:schemeClr val="dk2"/>
            </a:solidFill>
            <a:prstDash val="solid"/>
            <a:round/>
            <a:headEnd len="med" w="med" type="none"/>
            <a:tailEnd len="med" w="med" type="none"/>
          </a:ln>
        </p:spPr>
      </p:cxnSp>
      <p:cxnSp>
        <p:nvCxnSpPr>
          <p:cNvPr id="91" name="Google Shape;91;p13"/>
          <p:cNvCxnSpPr/>
          <p:nvPr/>
        </p:nvCxnSpPr>
        <p:spPr>
          <a:xfrm>
            <a:off x="725650" y="4161600"/>
            <a:ext cx="0" cy="981900"/>
          </a:xfrm>
          <a:prstGeom prst="straightConnector1">
            <a:avLst/>
          </a:prstGeom>
          <a:noFill/>
          <a:ln cap="flat" cmpd="sng" w="19050">
            <a:solidFill>
              <a:schemeClr val="dk2"/>
            </a:solidFill>
            <a:prstDash val="solid"/>
            <a:round/>
            <a:headEnd len="med" w="med" type="none"/>
            <a:tailEnd len="med" w="med" type="none"/>
          </a:ln>
        </p:spPr>
      </p:cxnSp>
      <p:sp>
        <p:nvSpPr>
          <p:cNvPr id="92" name="Google Shape;92;p13"/>
          <p:cNvSpPr txBox="1"/>
          <p:nvPr>
            <p:ph idx="1" type="subTitle"/>
          </p:nvPr>
        </p:nvSpPr>
        <p:spPr>
          <a:xfrm flipH="1">
            <a:off x="2454600" y="3214475"/>
            <a:ext cx="3137100" cy="136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1000"/>
              <a:buNone/>
              <a:defRPr/>
            </a:lvl2pPr>
            <a:lvl3pPr lvl="2" rtl="0">
              <a:lnSpc>
                <a:spcPct val="100000"/>
              </a:lnSpc>
              <a:spcBef>
                <a:spcPts val="0"/>
              </a:spcBef>
              <a:spcAft>
                <a:spcPts val="0"/>
              </a:spcAft>
              <a:buSzPts val="1000"/>
              <a:buNone/>
              <a:defRPr/>
            </a:lvl3pPr>
            <a:lvl4pPr lvl="3" rtl="0">
              <a:lnSpc>
                <a:spcPct val="100000"/>
              </a:lnSpc>
              <a:spcBef>
                <a:spcPts val="0"/>
              </a:spcBef>
              <a:spcAft>
                <a:spcPts val="0"/>
              </a:spcAft>
              <a:buSzPts val="1000"/>
              <a:buNone/>
              <a:defRPr/>
            </a:lvl4pPr>
            <a:lvl5pPr lvl="4" rtl="0">
              <a:lnSpc>
                <a:spcPct val="100000"/>
              </a:lnSpc>
              <a:spcBef>
                <a:spcPts val="0"/>
              </a:spcBef>
              <a:spcAft>
                <a:spcPts val="0"/>
              </a:spcAft>
              <a:buSzPts val="1000"/>
              <a:buNone/>
              <a:defRPr/>
            </a:lvl5pPr>
            <a:lvl6pPr lvl="5" rtl="0">
              <a:lnSpc>
                <a:spcPct val="100000"/>
              </a:lnSpc>
              <a:spcBef>
                <a:spcPts val="0"/>
              </a:spcBef>
              <a:spcAft>
                <a:spcPts val="0"/>
              </a:spcAft>
              <a:buSzPts val="1000"/>
              <a:buNone/>
              <a:defRPr/>
            </a:lvl6pPr>
            <a:lvl7pPr lvl="6" rtl="0">
              <a:lnSpc>
                <a:spcPct val="100000"/>
              </a:lnSpc>
              <a:spcBef>
                <a:spcPts val="0"/>
              </a:spcBef>
              <a:spcAft>
                <a:spcPts val="0"/>
              </a:spcAft>
              <a:buSzPts val="1000"/>
              <a:buNone/>
              <a:defRPr/>
            </a:lvl7pPr>
            <a:lvl8pPr lvl="7" rtl="0">
              <a:lnSpc>
                <a:spcPct val="100000"/>
              </a:lnSpc>
              <a:spcBef>
                <a:spcPts val="0"/>
              </a:spcBef>
              <a:spcAft>
                <a:spcPts val="0"/>
              </a:spcAft>
              <a:buSzPts val="1000"/>
              <a:buNone/>
              <a:defRPr/>
            </a:lvl8pPr>
            <a:lvl9pPr lvl="8" rtl="0">
              <a:lnSpc>
                <a:spcPct val="100000"/>
              </a:lnSpc>
              <a:spcBef>
                <a:spcPts val="0"/>
              </a:spcBef>
              <a:spcAft>
                <a:spcPts val="0"/>
              </a:spcAft>
              <a:buSzPts val="1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1_1_1_2_1_1_1_1_1_1_1_1_1_1">
    <p:bg>
      <p:bgPr>
        <a:solidFill>
          <a:srgbClr val="F6F2E9"/>
        </a:solidFill>
      </p:bgPr>
    </p:bg>
    <p:spTree>
      <p:nvGrpSpPr>
        <p:cNvPr id="93" name="Shape 93"/>
        <p:cNvGrpSpPr/>
        <p:nvPr/>
      </p:nvGrpSpPr>
      <p:grpSpPr>
        <a:xfrm>
          <a:off x="0" y="0"/>
          <a:ext cx="0" cy="0"/>
          <a:chOff x="0" y="0"/>
          <a:chExt cx="0" cy="0"/>
        </a:xfrm>
      </p:grpSpPr>
      <p:sp>
        <p:nvSpPr>
          <p:cNvPr id="94" name="Google Shape;94;p14"/>
          <p:cNvSpPr txBox="1"/>
          <p:nvPr>
            <p:ph type="ctrTitle"/>
          </p:nvPr>
        </p:nvSpPr>
        <p:spPr>
          <a:xfrm>
            <a:off x="-469525" y="3128379"/>
            <a:ext cx="4763700" cy="55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Clr>
                <a:srgbClr val="434343"/>
              </a:buClr>
              <a:buSzPts val="1600"/>
              <a:buNone/>
              <a:defRPr sz="1600">
                <a:solidFill>
                  <a:srgbClr val="434343"/>
                </a:solidFill>
              </a:defRPr>
            </a:lvl2pPr>
            <a:lvl3pPr lvl="2" rtl="0" algn="r">
              <a:spcBef>
                <a:spcPts val="0"/>
              </a:spcBef>
              <a:spcAft>
                <a:spcPts val="0"/>
              </a:spcAft>
              <a:buClr>
                <a:srgbClr val="434343"/>
              </a:buClr>
              <a:buSzPts val="1600"/>
              <a:buNone/>
              <a:defRPr sz="1600">
                <a:solidFill>
                  <a:srgbClr val="434343"/>
                </a:solidFill>
              </a:defRPr>
            </a:lvl3pPr>
            <a:lvl4pPr lvl="3" rtl="0" algn="r">
              <a:spcBef>
                <a:spcPts val="0"/>
              </a:spcBef>
              <a:spcAft>
                <a:spcPts val="0"/>
              </a:spcAft>
              <a:buClr>
                <a:srgbClr val="434343"/>
              </a:buClr>
              <a:buSzPts val="1600"/>
              <a:buNone/>
              <a:defRPr sz="1600">
                <a:solidFill>
                  <a:srgbClr val="434343"/>
                </a:solidFill>
              </a:defRPr>
            </a:lvl4pPr>
            <a:lvl5pPr lvl="4" rtl="0" algn="r">
              <a:spcBef>
                <a:spcPts val="0"/>
              </a:spcBef>
              <a:spcAft>
                <a:spcPts val="0"/>
              </a:spcAft>
              <a:buClr>
                <a:srgbClr val="434343"/>
              </a:buClr>
              <a:buSzPts val="1600"/>
              <a:buNone/>
              <a:defRPr sz="1600">
                <a:solidFill>
                  <a:srgbClr val="434343"/>
                </a:solidFill>
              </a:defRPr>
            </a:lvl5pPr>
            <a:lvl6pPr lvl="5" rtl="0" algn="r">
              <a:spcBef>
                <a:spcPts val="0"/>
              </a:spcBef>
              <a:spcAft>
                <a:spcPts val="0"/>
              </a:spcAft>
              <a:buClr>
                <a:srgbClr val="434343"/>
              </a:buClr>
              <a:buSzPts val="1600"/>
              <a:buNone/>
              <a:defRPr sz="1600">
                <a:solidFill>
                  <a:srgbClr val="434343"/>
                </a:solidFill>
              </a:defRPr>
            </a:lvl6pPr>
            <a:lvl7pPr lvl="6" rtl="0" algn="r">
              <a:spcBef>
                <a:spcPts val="0"/>
              </a:spcBef>
              <a:spcAft>
                <a:spcPts val="0"/>
              </a:spcAft>
              <a:buClr>
                <a:srgbClr val="434343"/>
              </a:buClr>
              <a:buSzPts val="1600"/>
              <a:buNone/>
              <a:defRPr sz="1600">
                <a:solidFill>
                  <a:srgbClr val="434343"/>
                </a:solidFill>
              </a:defRPr>
            </a:lvl7pPr>
            <a:lvl8pPr lvl="7" rtl="0" algn="r">
              <a:spcBef>
                <a:spcPts val="0"/>
              </a:spcBef>
              <a:spcAft>
                <a:spcPts val="0"/>
              </a:spcAft>
              <a:buClr>
                <a:srgbClr val="434343"/>
              </a:buClr>
              <a:buSzPts val="1600"/>
              <a:buNone/>
              <a:defRPr sz="1600">
                <a:solidFill>
                  <a:srgbClr val="434343"/>
                </a:solidFill>
              </a:defRPr>
            </a:lvl8pPr>
            <a:lvl9pPr lvl="8" rtl="0" algn="r">
              <a:spcBef>
                <a:spcPts val="0"/>
              </a:spcBef>
              <a:spcAft>
                <a:spcPts val="0"/>
              </a:spcAft>
              <a:buClr>
                <a:srgbClr val="434343"/>
              </a:buClr>
              <a:buSzPts val="1600"/>
              <a:buNone/>
              <a:defRPr sz="1600">
                <a:solidFill>
                  <a:srgbClr val="434343"/>
                </a:solidFill>
              </a:defRPr>
            </a:lvl9pPr>
          </a:lstStyle>
          <a:p/>
        </p:txBody>
      </p:sp>
      <p:sp>
        <p:nvSpPr>
          <p:cNvPr id="95" name="Google Shape;95;p14"/>
          <p:cNvSpPr txBox="1"/>
          <p:nvPr>
            <p:ph hasCustomPrompt="1" idx="2" type="title"/>
          </p:nvPr>
        </p:nvSpPr>
        <p:spPr>
          <a:xfrm>
            <a:off x="1753675" y="718575"/>
            <a:ext cx="2051100" cy="1280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2">
  <p:cSld name="CUSTOM_1_1_1_2_1_1_1_1_1_1_1_1_1_1_2">
    <p:bg>
      <p:bgPr>
        <a:solidFill>
          <a:srgbClr val="F6F2E9"/>
        </a:solidFill>
      </p:bgPr>
    </p:bg>
    <p:spTree>
      <p:nvGrpSpPr>
        <p:cNvPr id="96" name="Shape 96"/>
        <p:cNvGrpSpPr/>
        <p:nvPr/>
      </p:nvGrpSpPr>
      <p:grpSpPr>
        <a:xfrm>
          <a:off x="0" y="0"/>
          <a:ext cx="0" cy="0"/>
          <a:chOff x="0" y="0"/>
          <a:chExt cx="0" cy="0"/>
        </a:xfrm>
      </p:grpSpPr>
      <p:sp>
        <p:nvSpPr>
          <p:cNvPr id="97" name="Google Shape;97;p15"/>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Clr>
                <a:srgbClr val="434343"/>
              </a:buClr>
              <a:buSzPts val="900"/>
              <a:buNone/>
              <a:defRPr sz="900">
                <a:solidFill>
                  <a:srgbClr val="434343"/>
                </a:solidFill>
              </a:defRPr>
            </a:lvl2pPr>
            <a:lvl3pPr lvl="2" rtl="0" algn="ctr">
              <a:spcBef>
                <a:spcPts val="0"/>
              </a:spcBef>
              <a:spcAft>
                <a:spcPts val="0"/>
              </a:spcAft>
              <a:buClr>
                <a:srgbClr val="434343"/>
              </a:buClr>
              <a:buSzPts val="900"/>
              <a:buNone/>
              <a:defRPr sz="900">
                <a:solidFill>
                  <a:srgbClr val="434343"/>
                </a:solidFill>
              </a:defRPr>
            </a:lvl3pPr>
            <a:lvl4pPr lvl="3" rtl="0" algn="ctr">
              <a:spcBef>
                <a:spcPts val="0"/>
              </a:spcBef>
              <a:spcAft>
                <a:spcPts val="0"/>
              </a:spcAft>
              <a:buClr>
                <a:srgbClr val="434343"/>
              </a:buClr>
              <a:buSzPts val="900"/>
              <a:buNone/>
              <a:defRPr sz="900">
                <a:solidFill>
                  <a:srgbClr val="434343"/>
                </a:solidFill>
              </a:defRPr>
            </a:lvl4pPr>
            <a:lvl5pPr lvl="4" rtl="0" algn="ctr">
              <a:spcBef>
                <a:spcPts val="0"/>
              </a:spcBef>
              <a:spcAft>
                <a:spcPts val="0"/>
              </a:spcAft>
              <a:buClr>
                <a:srgbClr val="434343"/>
              </a:buClr>
              <a:buSzPts val="900"/>
              <a:buNone/>
              <a:defRPr sz="900">
                <a:solidFill>
                  <a:srgbClr val="434343"/>
                </a:solidFill>
              </a:defRPr>
            </a:lvl5pPr>
            <a:lvl6pPr lvl="5" rtl="0" algn="ctr">
              <a:spcBef>
                <a:spcPts val="0"/>
              </a:spcBef>
              <a:spcAft>
                <a:spcPts val="0"/>
              </a:spcAft>
              <a:buClr>
                <a:srgbClr val="434343"/>
              </a:buClr>
              <a:buSzPts val="900"/>
              <a:buNone/>
              <a:defRPr sz="900">
                <a:solidFill>
                  <a:srgbClr val="434343"/>
                </a:solidFill>
              </a:defRPr>
            </a:lvl6pPr>
            <a:lvl7pPr lvl="6" rtl="0" algn="ctr">
              <a:spcBef>
                <a:spcPts val="0"/>
              </a:spcBef>
              <a:spcAft>
                <a:spcPts val="0"/>
              </a:spcAft>
              <a:buClr>
                <a:srgbClr val="434343"/>
              </a:buClr>
              <a:buSzPts val="900"/>
              <a:buNone/>
              <a:defRPr sz="900">
                <a:solidFill>
                  <a:srgbClr val="434343"/>
                </a:solidFill>
              </a:defRPr>
            </a:lvl7pPr>
            <a:lvl8pPr lvl="7" rtl="0" algn="ctr">
              <a:spcBef>
                <a:spcPts val="0"/>
              </a:spcBef>
              <a:spcAft>
                <a:spcPts val="0"/>
              </a:spcAft>
              <a:buClr>
                <a:srgbClr val="434343"/>
              </a:buClr>
              <a:buSzPts val="900"/>
              <a:buNone/>
              <a:defRPr sz="900">
                <a:solidFill>
                  <a:srgbClr val="434343"/>
                </a:solidFill>
              </a:defRPr>
            </a:lvl8pPr>
            <a:lvl9pPr lvl="8" rtl="0" algn="ctr">
              <a:spcBef>
                <a:spcPts val="0"/>
              </a:spcBef>
              <a:spcAft>
                <a:spcPts val="0"/>
              </a:spcAft>
              <a:buClr>
                <a:srgbClr val="434343"/>
              </a:buClr>
              <a:buSzPts val="900"/>
              <a:buNone/>
              <a:defRPr sz="900">
                <a:solidFill>
                  <a:srgbClr val="434343"/>
                </a:solidFill>
              </a:defRPr>
            </a:lvl9pPr>
          </a:lstStyle>
          <a:p/>
        </p:txBody>
      </p:sp>
      <p:cxnSp>
        <p:nvCxnSpPr>
          <p:cNvPr id="98" name="Google Shape;98;p15"/>
          <p:cNvCxnSpPr/>
          <p:nvPr/>
        </p:nvCxnSpPr>
        <p:spPr>
          <a:xfrm>
            <a:off x="725650" y="-7125"/>
            <a:ext cx="0" cy="981900"/>
          </a:xfrm>
          <a:prstGeom prst="straightConnector1">
            <a:avLst/>
          </a:prstGeom>
          <a:noFill/>
          <a:ln cap="flat" cmpd="sng" w="19050">
            <a:solidFill>
              <a:schemeClr val="dk2"/>
            </a:solidFill>
            <a:prstDash val="solid"/>
            <a:round/>
            <a:headEnd len="med" w="med" type="none"/>
            <a:tailEnd len="med" w="med" type="none"/>
          </a:ln>
        </p:spPr>
      </p:cxnSp>
      <p:cxnSp>
        <p:nvCxnSpPr>
          <p:cNvPr id="99" name="Google Shape;99;p15"/>
          <p:cNvCxnSpPr/>
          <p:nvPr/>
        </p:nvCxnSpPr>
        <p:spPr>
          <a:xfrm>
            <a:off x="725650" y="4161600"/>
            <a:ext cx="0" cy="981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1_1_1_2_1_1_1_1_1_1_1_1_1_1_1">
    <p:bg>
      <p:bgPr>
        <a:solidFill>
          <a:srgbClr val="F6F2E9"/>
        </a:solidFill>
      </p:bgPr>
    </p:bg>
    <p:spTree>
      <p:nvGrpSpPr>
        <p:cNvPr id="100" name="Shape 100"/>
        <p:cNvGrpSpPr/>
        <p:nvPr/>
      </p:nvGrpSpPr>
      <p:grpSpPr>
        <a:xfrm>
          <a:off x="0" y="0"/>
          <a:ext cx="0" cy="0"/>
          <a:chOff x="0" y="0"/>
          <a:chExt cx="0" cy="0"/>
        </a:xfrm>
      </p:grpSpPr>
      <p:sp>
        <p:nvSpPr>
          <p:cNvPr id="101" name="Google Shape;101;p16"/>
          <p:cNvSpPr txBox="1"/>
          <p:nvPr>
            <p:ph type="ctrTitle"/>
          </p:nvPr>
        </p:nvSpPr>
        <p:spPr>
          <a:xfrm flipH="1">
            <a:off x="4097400" y="3555250"/>
            <a:ext cx="4200900" cy="551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p:txBody>
      </p:sp>
      <p:sp>
        <p:nvSpPr>
          <p:cNvPr id="102" name="Google Shape;102;p16"/>
          <p:cNvSpPr txBox="1"/>
          <p:nvPr>
            <p:ph hasCustomPrompt="1" idx="2" type="title"/>
          </p:nvPr>
        </p:nvSpPr>
        <p:spPr>
          <a:xfrm flipH="1">
            <a:off x="6206225" y="718575"/>
            <a:ext cx="2051100" cy="12807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7200"/>
              <a:buNone/>
              <a:defRPr sz="7200"/>
            </a:lvl1pPr>
            <a:lvl2pPr lvl="1" rtl="0" algn="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2">
  <p:cSld name="CUSTOM_1_1_1_2_1_1_1_1_1_1_1_1_1_1_1_1">
    <p:bg>
      <p:bgPr>
        <a:solidFill>
          <a:srgbClr val="F6F2E9"/>
        </a:solidFill>
      </p:bgPr>
    </p:bg>
    <p:spTree>
      <p:nvGrpSpPr>
        <p:cNvPr id="103" name="Shape 103"/>
        <p:cNvGrpSpPr/>
        <p:nvPr/>
      </p:nvGrpSpPr>
      <p:grpSpPr>
        <a:xfrm>
          <a:off x="0" y="0"/>
          <a:ext cx="0" cy="0"/>
          <a:chOff x="0" y="0"/>
          <a:chExt cx="0" cy="0"/>
        </a:xfrm>
      </p:grpSpPr>
      <p:sp>
        <p:nvSpPr>
          <p:cNvPr id="104" name="Google Shape;104;p17"/>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Clr>
                <a:srgbClr val="434343"/>
              </a:buClr>
              <a:buSzPts val="900"/>
              <a:buNone/>
              <a:defRPr sz="900">
                <a:solidFill>
                  <a:srgbClr val="434343"/>
                </a:solidFill>
              </a:defRPr>
            </a:lvl2pPr>
            <a:lvl3pPr lvl="2" rtl="0" algn="ctr">
              <a:spcBef>
                <a:spcPts val="0"/>
              </a:spcBef>
              <a:spcAft>
                <a:spcPts val="0"/>
              </a:spcAft>
              <a:buClr>
                <a:srgbClr val="434343"/>
              </a:buClr>
              <a:buSzPts val="900"/>
              <a:buNone/>
              <a:defRPr sz="900">
                <a:solidFill>
                  <a:srgbClr val="434343"/>
                </a:solidFill>
              </a:defRPr>
            </a:lvl3pPr>
            <a:lvl4pPr lvl="3" rtl="0" algn="ctr">
              <a:spcBef>
                <a:spcPts val="0"/>
              </a:spcBef>
              <a:spcAft>
                <a:spcPts val="0"/>
              </a:spcAft>
              <a:buClr>
                <a:srgbClr val="434343"/>
              </a:buClr>
              <a:buSzPts val="900"/>
              <a:buNone/>
              <a:defRPr sz="900">
                <a:solidFill>
                  <a:srgbClr val="434343"/>
                </a:solidFill>
              </a:defRPr>
            </a:lvl4pPr>
            <a:lvl5pPr lvl="4" rtl="0" algn="ctr">
              <a:spcBef>
                <a:spcPts val="0"/>
              </a:spcBef>
              <a:spcAft>
                <a:spcPts val="0"/>
              </a:spcAft>
              <a:buClr>
                <a:srgbClr val="434343"/>
              </a:buClr>
              <a:buSzPts val="900"/>
              <a:buNone/>
              <a:defRPr sz="900">
                <a:solidFill>
                  <a:srgbClr val="434343"/>
                </a:solidFill>
              </a:defRPr>
            </a:lvl5pPr>
            <a:lvl6pPr lvl="5" rtl="0" algn="ctr">
              <a:spcBef>
                <a:spcPts val="0"/>
              </a:spcBef>
              <a:spcAft>
                <a:spcPts val="0"/>
              </a:spcAft>
              <a:buClr>
                <a:srgbClr val="434343"/>
              </a:buClr>
              <a:buSzPts val="900"/>
              <a:buNone/>
              <a:defRPr sz="900">
                <a:solidFill>
                  <a:srgbClr val="434343"/>
                </a:solidFill>
              </a:defRPr>
            </a:lvl6pPr>
            <a:lvl7pPr lvl="6" rtl="0" algn="ctr">
              <a:spcBef>
                <a:spcPts val="0"/>
              </a:spcBef>
              <a:spcAft>
                <a:spcPts val="0"/>
              </a:spcAft>
              <a:buClr>
                <a:srgbClr val="434343"/>
              </a:buClr>
              <a:buSzPts val="900"/>
              <a:buNone/>
              <a:defRPr sz="900">
                <a:solidFill>
                  <a:srgbClr val="434343"/>
                </a:solidFill>
              </a:defRPr>
            </a:lvl7pPr>
            <a:lvl8pPr lvl="7" rtl="0" algn="ctr">
              <a:spcBef>
                <a:spcPts val="0"/>
              </a:spcBef>
              <a:spcAft>
                <a:spcPts val="0"/>
              </a:spcAft>
              <a:buClr>
                <a:srgbClr val="434343"/>
              </a:buClr>
              <a:buSzPts val="900"/>
              <a:buNone/>
              <a:defRPr sz="900">
                <a:solidFill>
                  <a:srgbClr val="434343"/>
                </a:solidFill>
              </a:defRPr>
            </a:lvl8pPr>
            <a:lvl9pPr lvl="8" rtl="0" algn="ctr">
              <a:spcBef>
                <a:spcPts val="0"/>
              </a:spcBef>
              <a:spcAft>
                <a:spcPts val="0"/>
              </a:spcAft>
              <a:buClr>
                <a:srgbClr val="434343"/>
              </a:buClr>
              <a:buSzPts val="900"/>
              <a:buNone/>
              <a:defRPr sz="900">
                <a:solidFill>
                  <a:srgbClr val="434343"/>
                </a:solidFill>
              </a:defRPr>
            </a:lvl9pPr>
          </a:lstStyle>
          <a:p/>
        </p:txBody>
      </p:sp>
      <p:cxnSp>
        <p:nvCxnSpPr>
          <p:cNvPr id="105" name="Google Shape;105;p17"/>
          <p:cNvCxnSpPr/>
          <p:nvPr/>
        </p:nvCxnSpPr>
        <p:spPr>
          <a:xfrm>
            <a:off x="725650" y="-7125"/>
            <a:ext cx="0" cy="981900"/>
          </a:xfrm>
          <a:prstGeom prst="straightConnector1">
            <a:avLst/>
          </a:prstGeom>
          <a:noFill/>
          <a:ln cap="flat" cmpd="sng" w="19050">
            <a:solidFill>
              <a:schemeClr val="dk2"/>
            </a:solidFill>
            <a:prstDash val="solid"/>
            <a:round/>
            <a:headEnd len="med" w="med" type="none"/>
            <a:tailEnd len="med" w="med" type="none"/>
          </a:ln>
        </p:spPr>
      </p:cxnSp>
      <p:cxnSp>
        <p:nvCxnSpPr>
          <p:cNvPr id="106" name="Google Shape;106;p17"/>
          <p:cNvCxnSpPr/>
          <p:nvPr/>
        </p:nvCxnSpPr>
        <p:spPr>
          <a:xfrm>
            <a:off x="725650" y="4161600"/>
            <a:ext cx="0" cy="981900"/>
          </a:xfrm>
          <a:prstGeom prst="straightConnector1">
            <a:avLst/>
          </a:prstGeom>
          <a:noFill/>
          <a:ln cap="flat" cmpd="sng" w="19050">
            <a:solidFill>
              <a:schemeClr val="dk2"/>
            </a:solidFill>
            <a:prstDash val="solid"/>
            <a:round/>
            <a:headEnd len="med" w="med" type="none"/>
            <a:tailEnd len="med" w="med" type="none"/>
          </a:ln>
        </p:spPr>
      </p:cxnSp>
      <p:sp>
        <p:nvSpPr>
          <p:cNvPr id="107" name="Google Shape;107;p17"/>
          <p:cNvSpPr txBox="1"/>
          <p:nvPr>
            <p:ph idx="2" type="ctrTitle"/>
          </p:nvPr>
        </p:nvSpPr>
        <p:spPr>
          <a:xfrm>
            <a:off x="5471800" y="3274588"/>
            <a:ext cx="2111400" cy="2874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434343"/>
              </a:buClr>
              <a:buSzPts val="1400"/>
              <a:buNone/>
              <a:defRPr sz="1400">
                <a:solidFill>
                  <a:srgbClr val="434343"/>
                </a:solidFill>
              </a:defRPr>
            </a:lvl2pPr>
            <a:lvl3pPr lvl="2" rtl="0">
              <a:spcBef>
                <a:spcPts val="0"/>
              </a:spcBef>
              <a:spcAft>
                <a:spcPts val="0"/>
              </a:spcAft>
              <a:buClr>
                <a:srgbClr val="434343"/>
              </a:buClr>
              <a:buSzPts val="1400"/>
              <a:buNone/>
              <a:defRPr sz="1400">
                <a:solidFill>
                  <a:srgbClr val="434343"/>
                </a:solidFill>
              </a:defRPr>
            </a:lvl3pPr>
            <a:lvl4pPr lvl="3" rtl="0">
              <a:spcBef>
                <a:spcPts val="0"/>
              </a:spcBef>
              <a:spcAft>
                <a:spcPts val="0"/>
              </a:spcAft>
              <a:buClr>
                <a:srgbClr val="434343"/>
              </a:buClr>
              <a:buSzPts val="1400"/>
              <a:buNone/>
              <a:defRPr sz="1400">
                <a:solidFill>
                  <a:srgbClr val="434343"/>
                </a:solidFill>
              </a:defRPr>
            </a:lvl4pPr>
            <a:lvl5pPr lvl="4" rtl="0">
              <a:spcBef>
                <a:spcPts val="0"/>
              </a:spcBef>
              <a:spcAft>
                <a:spcPts val="0"/>
              </a:spcAft>
              <a:buClr>
                <a:srgbClr val="434343"/>
              </a:buClr>
              <a:buSzPts val="1400"/>
              <a:buNone/>
              <a:defRPr sz="1400">
                <a:solidFill>
                  <a:srgbClr val="434343"/>
                </a:solidFill>
              </a:defRPr>
            </a:lvl5pPr>
            <a:lvl6pPr lvl="5" rtl="0">
              <a:spcBef>
                <a:spcPts val="0"/>
              </a:spcBef>
              <a:spcAft>
                <a:spcPts val="0"/>
              </a:spcAft>
              <a:buClr>
                <a:srgbClr val="434343"/>
              </a:buClr>
              <a:buSzPts val="1400"/>
              <a:buNone/>
              <a:defRPr sz="1400">
                <a:solidFill>
                  <a:srgbClr val="434343"/>
                </a:solidFill>
              </a:defRPr>
            </a:lvl6pPr>
            <a:lvl7pPr lvl="6" rtl="0">
              <a:spcBef>
                <a:spcPts val="0"/>
              </a:spcBef>
              <a:spcAft>
                <a:spcPts val="0"/>
              </a:spcAft>
              <a:buClr>
                <a:srgbClr val="434343"/>
              </a:buClr>
              <a:buSzPts val="1400"/>
              <a:buNone/>
              <a:defRPr sz="1400">
                <a:solidFill>
                  <a:srgbClr val="434343"/>
                </a:solidFill>
              </a:defRPr>
            </a:lvl7pPr>
            <a:lvl8pPr lvl="7" rtl="0">
              <a:spcBef>
                <a:spcPts val="0"/>
              </a:spcBef>
              <a:spcAft>
                <a:spcPts val="0"/>
              </a:spcAft>
              <a:buClr>
                <a:srgbClr val="434343"/>
              </a:buClr>
              <a:buSzPts val="1400"/>
              <a:buNone/>
              <a:defRPr sz="1400">
                <a:solidFill>
                  <a:srgbClr val="434343"/>
                </a:solidFill>
              </a:defRPr>
            </a:lvl8pPr>
            <a:lvl9pPr lvl="8" rtl="0">
              <a:spcBef>
                <a:spcPts val="0"/>
              </a:spcBef>
              <a:spcAft>
                <a:spcPts val="0"/>
              </a:spcAft>
              <a:buClr>
                <a:srgbClr val="434343"/>
              </a:buClr>
              <a:buSzPts val="1400"/>
              <a:buNone/>
              <a:defRPr sz="1400">
                <a:solidFill>
                  <a:srgbClr val="434343"/>
                </a:solidFill>
              </a:defRPr>
            </a:lvl9pPr>
          </a:lstStyle>
          <a:p/>
        </p:txBody>
      </p:sp>
      <p:sp>
        <p:nvSpPr>
          <p:cNvPr id="108" name="Google Shape;108;p17"/>
          <p:cNvSpPr txBox="1"/>
          <p:nvPr>
            <p:ph idx="1" type="subTitle"/>
          </p:nvPr>
        </p:nvSpPr>
        <p:spPr>
          <a:xfrm>
            <a:off x="5471800" y="3425713"/>
            <a:ext cx="2264700" cy="40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000"/>
              <a:buNone/>
              <a:defRPr>
                <a:solidFill>
                  <a:srgbClr val="434343"/>
                </a:solidFill>
              </a:defRPr>
            </a:lvl1pPr>
            <a:lvl2pPr lvl="1" rtl="0">
              <a:lnSpc>
                <a:spcPct val="100000"/>
              </a:lnSpc>
              <a:spcBef>
                <a:spcPts val="0"/>
              </a:spcBef>
              <a:spcAft>
                <a:spcPts val="0"/>
              </a:spcAft>
              <a:buClr>
                <a:srgbClr val="434343"/>
              </a:buClr>
              <a:buSzPts val="1000"/>
              <a:buNone/>
              <a:defRPr>
                <a:solidFill>
                  <a:srgbClr val="434343"/>
                </a:solidFill>
              </a:defRPr>
            </a:lvl2pPr>
            <a:lvl3pPr lvl="2" rtl="0">
              <a:lnSpc>
                <a:spcPct val="100000"/>
              </a:lnSpc>
              <a:spcBef>
                <a:spcPts val="0"/>
              </a:spcBef>
              <a:spcAft>
                <a:spcPts val="0"/>
              </a:spcAft>
              <a:buClr>
                <a:srgbClr val="434343"/>
              </a:buClr>
              <a:buSzPts val="1000"/>
              <a:buNone/>
              <a:defRPr>
                <a:solidFill>
                  <a:srgbClr val="434343"/>
                </a:solidFill>
              </a:defRPr>
            </a:lvl3pPr>
            <a:lvl4pPr lvl="3" rtl="0">
              <a:lnSpc>
                <a:spcPct val="100000"/>
              </a:lnSpc>
              <a:spcBef>
                <a:spcPts val="0"/>
              </a:spcBef>
              <a:spcAft>
                <a:spcPts val="0"/>
              </a:spcAft>
              <a:buClr>
                <a:srgbClr val="434343"/>
              </a:buClr>
              <a:buSzPts val="1000"/>
              <a:buNone/>
              <a:defRPr>
                <a:solidFill>
                  <a:srgbClr val="434343"/>
                </a:solidFill>
              </a:defRPr>
            </a:lvl4pPr>
            <a:lvl5pPr lvl="4" rtl="0">
              <a:lnSpc>
                <a:spcPct val="100000"/>
              </a:lnSpc>
              <a:spcBef>
                <a:spcPts val="0"/>
              </a:spcBef>
              <a:spcAft>
                <a:spcPts val="0"/>
              </a:spcAft>
              <a:buClr>
                <a:srgbClr val="434343"/>
              </a:buClr>
              <a:buSzPts val="1000"/>
              <a:buNone/>
              <a:defRPr>
                <a:solidFill>
                  <a:srgbClr val="434343"/>
                </a:solidFill>
              </a:defRPr>
            </a:lvl5pPr>
            <a:lvl6pPr lvl="5" rtl="0">
              <a:lnSpc>
                <a:spcPct val="100000"/>
              </a:lnSpc>
              <a:spcBef>
                <a:spcPts val="0"/>
              </a:spcBef>
              <a:spcAft>
                <a:spcPts val="0"/>
              </a:spcAft>
              <a:buClr>
                <a:srgbClr val="434343"/>
              </a:buClr>
              <a:buSzPts val="1000"/>
              <a:buNone/>
              <a:defRPr>
                <a:solidFill>
                  <a:srgbClr val="434343"/>
                </a:solidFill>
              </a:defRPr>
            </a:lvl6pPr>
            <a:lvl7pPr lvl="6" rtl="0">
              <a:lnSpc>
                <a:spcPct val="100000"/>
              </a:lnSpc>
              <a:spcBef>
                <a:spcPts val="0"/>
              </a:spcBef>
              <a:spcAft>
                <a:spcPts val="0"/>
              </a:spcAft>
              <a:buClr>
                <a:srgbClr val="434343"/>
              </a:buClr>
              <a:buSzPts val="1000"/>
              <a:buNone/>
              <a:defRPr>
                <a:solidFill>
                  <a:srgbClr val="434343"/>
                </a:solidFill>
              </a:defRPr>
            </a:lvl7pPr>
            <a:lvl8pPr lvl="7" rtl="0">
              <a:lnSpc>
                <a:spcPct val="100000"/>
              </a:lnSpc>
              <a:spcBef>
                <a:spcPts val="0"/>
              </a:spcBef>
              <a:spcAft>
                <a:spcPts val="0"/>
              </a:spcAft>
              <a:buClr>
                <a:srgbClr val="434343"/>
              </a:buClr>
              <a:buSzPts val="1000"/>
              <a:buNone/>
              <a:defRPr>
                <a:solidFill>
                  <a:srgbClr val="434343"/>
                </a:solidFill>
              </a:defRPr>
            </a:lvl8pPr>
            <a:lvl9pPr lvl="8" rtl="0">
              <a:lnSpc>
                <a:spcPct val="100000"/>
              </a:lnSpc>
              <a:spcBef>
                <a:spcPts val="0"/>
              </a:spcBef>
              <a:spcAft>
                <a:spcPts val="0"/>
              </a:spcAft>
              <a:buClr>
                <a:srgbClr val="434343"/>
              </a:buClr>
              <a:buSzPts val="1000"/>
              <a:buNone/>
              <a:defRPr>
                <a:solidFill>
                  <a:srgbClr val="434343"/>
                </a:solidFill>
              </a:defRPr>
            </a:lvl9pPr>
          </a:lstStyle>
          <a:p/>
        </p:txBody>
      </p:sp>
      <p:sp>
        <p:nvSpPr>
          <p:cNvPr id="109" name="Google Shape;109;p17"/>
          <p:cNvSpPr txBox="1"/>
          <p:nvPr>
            <p:ph idx="3" type="ctrTitle"/>
          </p:nvPr>
        </p:nvSpPr>
        <p:spPr>
          <a:xfrm>
            <a:off x="1560775" y="1342663"/>
            <a:ext cx="2111400" cy="287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434343"/>
              </a:buClr>
              <a:buSzPts val="1400"/>
              <a:buNone/>
              <a:defRPr sz="1400">
                <a:solidFill>
                  <a:srgbClr val="434343"/>
                </a:solidFill>
              </a:defRPr>
            </a:lvl2pPr>
            <a:lvl3pPr lvl="2" rtl="0" algn="r">
              <a:spcBef>
                <a:spcPts val="0"/>
              </a:spcBef>
              <a:spcAft>
                <a:spcPts val="0"/>
              </a:spcAft>
              <a:buClr>
                <a:srgbClr val="434343"/>
              </a:buClr>
              <a:buSzPts val="1400"/>
              <a:buNone/>
              <a:defRPr sz="1400">
                <a:solidFill>
                  <a:srgbClr val="434343"/>
                </a:solidFill>
              </a:defRPr>
            </a:lvl3pPr>
            <a:lvl4pPr lvl="3" rtl="0" algn="r">
              <a:spcBef>
                <a:spcPts val="0"/>
              </a:spcBef>
              <a:spcAft>
                <a:spcPts val="0"/>
              </a:spcAft>
              <a:buClr>
                <a:srgbClr val="434343"/>
              </a:buClr>
              <a:buSzPts val="1400"/>
              <a:buNone/>
              <a:defRPr sz="1400">
                <a:solidFill>
                  <a:srgbClr val="434343"/>
                </a:solidFill>
              </a:defRPr>
            </a:lvl4pPr>
            <a:lvl5pPr lvl="4" rtl="0" algn="r">
              <a:spcBef>
                <a:spcPts val="0"/>
              </a:spcBef>
              <a:spcAft>
                <a:spcPts val="0"/>
              </a:spcAft>
              <a:buClr>
                <a:srgbClr val="434343"/>
              </a:buClr>
              <a:buSzPts val="1400"/>
              <a:buNone/>
              <a:defRPr sz="1400">
                <a:solidFill>
                  <a:srgbClr val="434343"/>
                </a:solidFill>
              </a:defRPr>
            </a:lvl5pPr>
            <a:lvl6pPr lvl="5" rtl="0" algn="r">
              <a:spcBef>
                <a:spcPts val="0"/>
              </a:spcBef>
              <a:spcAft>
                <a:spcPts val="0"/>
              </a:spcAft>
              <a:buClr>
                <a:srgbClr val="434343"/>
              </a:buClr>
              <a:buSzPts val="1400"/>
              <a:buNone/>
              <a:defRPr sz="1400">
                <a:solidFill>
                  <a:srgbClr val="434343"/>
                </a:solidFill>
              </a:defRPr>
            </a:lvl6pPr>
            <a:lvl7pPr lvl="6" rtl="0" algn="r">
              <a:spcBef>
                <a:spcPts val="0"/>
              </a:spcBef>
              <a:spcAft>
                <a:spcPts val="0"/>
              </a:spcAft>
              <a:buClr>
                <a:srgbClr val="434343"/>
              </a:buClr>
              <a:buSzPts val="1400"/>
              <a:buNone/>
              <a:defRPr sz="1400">
                <a:solidFill>
                  <a:srgbClr val="434343"/>
                </a:solidFill>
              </a:defRPr>
            </a:lvl7pPr>
            <a:lvl8pPr lvl="7" rtl="0" algn="r">
              <a:spcBef>
                <a:spcPts val="0"/>
              </a:spcBef>
              <a:spcAft>
                <a:spcPts val="0"/>
              </a:spcAft>
              <a:buClr>
                <a:srgbClr val="434343"/>
              </a:buClr>
              <a:buSzPts val="1400"/>
              <a:buNone/>
              <a:defRPr sz="1400">
                <a:solidFill>
                  <a:srgbClr val="434343"/>
                </a:solidFill>
              </a:defRPr>
            </a:lvl8pPr>
            <a:lvl9pPr lvl="8" rtl="0" algn="r">
              <a:spcBef>
                <a:spcPts val="0"/>
              </a:spcBef>
              <a:spcAft>
                <a:spcPts val="0"/>
              </a:spcAft>
              <a:buClr>
                <a:srgbClr val="434343"/>
              </a:buClr>
              <a:buSzPts val="1400"/>
              <a:buNone/>
              <a:defRPr sz="1400">
                <a:solidFill>
                  <a:srgbClr val="434343"/>
                </a:solidFill>
              </a:defRPr>
            </a:lvl9pPr>
          </a:lstStyle>
          <a:p/>
        </p:txBody>
      </p:sp>
      <p:sp>
        <p:nvSpPr>
          <p:cNvPr id="110" name="Google Shape;110;p17"/>
          <p:cNvSpPr txBox="1"/>
          <p:nvPr>
            <p:ph idx="4" type="subTitle"/>
          </p:nvPr>
        </p:nvSpPr>
        <p:spPr>
          <a:xfrm>
            <a:off x="1407475" y="1493688"/>
            <a:ext cx="2264700" cy="40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34343"/>
              </a:buClr>
              <a:buSzPts val="1000"/>
              <a:buNone/>
              <a:defRPr>
                <a:solidFill>
                  <a:srgbClr val="434343"/>
                </a:solidFill>
              </a:defRPr>
            </a:lvl1pPr>
            <a:lvl2pPr lvl="1" rtl="0" algn="r">
              <a:lnSpc>
                <a:spcPct val="100000"/>
              </a:lnSpc>
              <a:spcBef>
                <a:spcPts val="0"/>
              </a:spcBef>
              <a:spcAft>
                <a:spcPts val="0"/>
              </a:spcAft>
              <a:buClr>
                <a:srgbClr val="434343"/>
              </a:buClr>
              <a:buSzPts val="1000"/>
              <a:buNone/>
              <a:defRPr>
                <a:solidFill>
                  <a:srgbClr val="434343"/>
                </a:solidFill>
              </a:defRPr>
            </a:lvl2pPr>
            <a:lvl3pPr lvl="2" rtl="0" algn="r">
              <a:lnSpc>
                <a:spcPct val="100000"/>
              </a:lnSpc>
              <a:spcBef>
                <a:spcPts val="0"/>
              </a:spcBef>
              <a:spcAft>
                <a:spcPts val="0"/>
              </a:spcAft>
              <a:buClr>
                <a:srgbClr val="434343"/>
              </a:buClr>
              <a:buSzPts val="1000"/>
              <a:buNone/>
              <a:defRPr>
                <a:solidFill>
                  <a:srgbClr val="434343"/>
                </a:solidFill>
              </a:defRPr>
            </a:lvl3pPr>
            <a:lvl4pPr lvl="3" rtl="0" algn="r">
              <a:lnSpc>
                <a:spcPct val="100000"/>
              </a:lnSpc>
              <a:spcBef>
                <a:spcPts val="0"/>
              </a:spcBef>
              <a:spcAft>
                <a:spcPts val="0"/>
              </a:spcAft>
              <a:buClr>
                <a:srgbClr val="434343"/>
              </a:buClr>
              <a:buSzPts val="1000"/>
              <a:buNone/>
              <a:defRPr>
                <a:solidFill>
                  <a:srgbClr val="434343"/>
                </a:solidFill>
              </a:defRPr>
            </a:lvl4pPr>
            <a:lvl5pPr lvl="4" rtl="0" algn="r">
              <a:lnSpc>
                <a:spcPct val="100000"/>
              </a:lnSpc>
              <a:spcBef>
                <a:spcPts val="0"/>
              </a:spcBef>
              <a:spcAft>
                <a:spcPts val="0"/>
              </a:spcAft>
              <a:buClr>
                <a:srgbClr val="434343"/>
              </a:buClr>
              <a:buSzPts val="1000"/>
              <a:buNone/>
              <a:defRPr>
                <a:solidFill>
                  <a:srgbClr val="434343"/>
                </a:solidFill>
              </a:defRPr>
            </a:lvl5pPr>
            <a:lvl6pPr lvl="5" rtl="0" algn="r">
              <a:lnSpc>
                <a:spcPct val="100000"/>
              </a:lnSpc>
              <a:spcBef>
                <a:spcPts val="0"/>
              </a:spcBef>
              <a:spcAft>
                <a:spcPts val="0"/>
              </a:spcAft>
              <a:buClr>
                <a:srgbClr val="434343"/>
              </a:buClr>
              <a:buSzPts val="1000"/>
              <a:buNone/>
              <a:defRPr>
                <a:solidFill>
                  <a:srgbClr val="434343"/>
                </a:solidFill>
              </a:defRPr>
            </a:lvl6pPr>
            <a:lvl7pPr lvl="6" rtl="0" algn="r">
              <a:lnSpc>
                <a:spcPct val="100000"/>
              </a:lnSpc>
              <a:spcBef>
                <a:spcPts val="0"/>
              </a:spcBef>
              <a:spcAft>
                <a:spcPts val="0"/>
              </a:spcAft>
              <a:buClr>
                <a:srgbClr val="434343"/>
              </a:buClr>
              <a:buSzPts val="1000"/>
              <a:buNone/>
              <a:defRPr>
                <a:solidFill>
                  <a:srgbClr val="434343"/>
                </a:solidFill>
              </a:defRPr>
            </a:lvl7pPr>
            <a:lvl8pPr lvl="7" rtl="0" algn="r">
              <a:lnSpc>
                <a:spcPct val="100000"/>
              </a:lnSpc>
              <a:spcBef>
                <a:spcPts val="0"/>
              </a:spcBef>
              <a:spcAft>
                <a:spcPts val="0"/>
              </a:spcAft>
              <a:buClr>
                <a:srgbClr val="434343"/>
              </a:buClr>
              <a:buSzPts val="1000"/>
              <a:buNone/>
              <a:defRPr>
                <a:solidFill>
                  <a:srgbClr val="434343"/>
                </a:solidFill>
              </a:defRPr>
            </a:lvl8pPr>
            <a:lvl9pPr lvl="8" rtl="0" algn="r">
              <a:lnSpc>
                <a:spcPct val="100000"/>
              </a:lnSpc>
              <a:spcBef>
                <a:spcPts val="0"/>
              </a:spcBef>
              <a:spcAft>
                <a:spcPts val="0"/>
              </a:spcAft>
              <a:buClr>
                <a:srgbClr val="434343"/>
              </a:buClr>
              <a:buSzPts val="1000"/>
              <a:buNone/>
              <a:defRPr>
                <a:solidFill>
                  <a:srgbClr val="434343"/>
                </a:solidFill>
              </a:defRPr>
            </a:lvl9pPr>
          </a:lstStyle>
          <a:p/>
        </p:txBody>
      </p:sp>
      <p:cxnSp>
        <p:nvCxnSpPr>
          <p:cNvPr id="111" name="Google Shape;111;p17"/>
          <p:cNvCxnSpPr/>
          <p:nvPr/>
        </p:nvCxnSpPr>
        <p:spPr>
          <a:xfrm>
            <a:off x="4572000" y="399750"/>
            <a:ext cx="0" cy="4344000"/>
          </a:xfrm>
          <a:prstGeom prst="straightConnector1">
            <a:avLst/>
          </a:prstGeom>
          <a:noFill/>
          <a:ln cap="flat" cmpd="sng" w="19050">
            <a:solidFill>
              <a:schemeClr val="dk2"/>
            </a:solidFill>
            <a:prstDash val="solid"/>
            <a:round/>
            <a:headEnd len="med" w="med" type="none"/>
            <a:tailEnd len="med" w="med" type="none"/>
          </a:ln>
        </p:spPr>
      </p:cxnSp>
      <p:sp>
        <p:nvSpPr>
          <p:cNvPr id="112" name="Google Shape;112;p17"/>
          <p:cNvSpPr/>
          <p:nvPr/>
        </p:nvSpPr>
        <p:spPr>
          <a:xfrm>
            <a:off x="6354588" y="718575"/>
            <a:ext cx="1196400" cy="180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flipH="1">
            <a:off x="1601195" y="2650550"/>
            <a:ext cx="1196400" cy="180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1 1 1 1 1 1 1 1 1 1 1 1 1 1">
  <p:cSld name="CUSTOM_1_1_1_2_1_1_1_1_1_1_1_1_1_1_1_1_1">
    <p:bg>
      <p:bgPr>
        <a:solidFill>
          <a:srgbClr val="F6F2E9"/>
        </a:solidFill>
      </p:bgPr>
    </p:bg>
    <p:spTree>
      <p:nvGrpSpPr>
        <p:cNvPr id="114" name="Shape 114"/>
        <p:cNvGrpSpPr/>
        <p:nvPr/>
      </p:nvGrpSpPr>
      <p:grpSpPr>
        <a:xfrm>
          <a:off x="0" y="0"/>
          <a:ext cx="0" cy="0"/>
          <a:chOff x="0" y="0"/>
          <a:chExt cx="0" cy="0"/>
        </a:xfrm>
      </p:grpSpPr>
      <p:sp>
        <p:nvSpPr>
          <p:cNvPr id="115" name="Google Shape;115;p18"/>
          <p:cNvSpPr txBox="1"/>
          <p:nvPr>
            <p:ph type="ctrTitle"/>
          </p:nvPr>
        </p:nvSpPr>
        <p:spPr>
          <a:xfrm flipH="1">
            <a:off x="713925" y="1534200"/>
            <a:ext cx="77163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16" name="Google Shape;116;p18"/>
          <p:cNvSpPr txBox="1"/>
          <p:nvPr>
            <p:ph idx="1" type="subTitle"/>
          </p:nvPr>
        </p:nvSpPr>
        <p:spPr>
          <a:xfrm flipH="1">
            <a:off x="3017897" y="2204700"/>
            <a:ext cx="31083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000"/>
              <a:buNone/>
              <a:defRPr>
                <a:solidFill>
                  <a:srgbClr val="434343"/>
                </a:solidFill>
              </a:defRPr>
            </a:lvl1pPr>
            <a:lvl2pPr lvl="1" rtl="0" algn="ctr">
              <a:lnSpc>
                <a:spcPct val="100000"/>
              </a:lnSpc>
              <a:spcBef>
                <a:spcPts val="0"/>
              </a:spcBef>
              <a:spcAft>
                <a:spcPts val="0"/>
              </a:spcAft>
              <a:buClr>
                <a:srgbClr val="FFFFFF"/>
              </a:buClr>
              <a:buSzPts val="1400"/>
              <a:buNone/>
              <a:defRPr sz="1400">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extLst>
    <p:ext uri="{DCECCB84-F9BA-43D5-87BE-67443E8EF086}">
      <p15:sldGuideLst>
        <p15:guide id="1" pos="527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_1_1_2_1_1_1_1_1_1_1_1_1_3_3">
    <p:bg>
      <p:bgPr>
        <a:solidFill>
          <a:srgbClr val="F6F2E9"/>
        </a:solidFill>
      </p:bgPr>
    </p:bg>
    <p:spTree>
      <p:nvGrpSpPr>
        <p:cNvPr id="117" name="Shape 117"/>
        <p:cNvGrpSpPr/>
        <p:nvPr/>
      </p:nvGrpSpPr>
      <p:grpSpPr>
        <a:xfrm>
          <a:off x="0" y="0"/>
          <a:ext cx="0" cy="0"/>
          <a:chOff x="0" y="0"/>
          <a:chExt cx="0" cy="0"/>
        </a:xfrm>
      </p:grpSpPr>
      <p:sp>
        <p:nvSpPr>
          <p:cNvPr id="118" name="Google Shape;118;p19"/>
          <p:cNvSpPr/>
          <p:nvPr/>
        </p:nvSpPr>
        <p:spPr>
          <a:xfrm>
            <a:off x="2310325" y="1492600"/>
            <a:ext cx="4523700" cy="36507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type="ctrTitle"/>
          </p:nvPr>
        </p:nvSpPr>
        <p:spPr>
          <a:xfrm flipH="1">
            <a:off x="713925" y="2117550"/>
            <a:ext cx="77163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6F2E9"/>
              </a:buClr>
              <a:buSzPts val="6000"/>
              <a:buNone/>
              <a:defRPr sz="6000">
                <a:solidFill>
                  <a:srgbClr val="F6F2E9"/>
                </a:solidFill>
              </a:defRPr>
            </a:lvl1pPr>
            <a:lvl2pPr lvl="1" rtl="0" algn="ctr">
              <a:spcBef>
                <a:spcPts val="0"/>
              </a:spcBef>
              <a:spcAft>
                <a:spcPts val="0"/>
              </a:spcAft>
              <a:buClr>
                <a:srgbClr val="F6F2E9"/>
              </a:buClr>
              <a:buSzPts val="5200"/>
              <a:buNone/>
              <a:defRPr sz="5200">
                <a:solidFill>
                  <a:srgbClr val="F6F2E9"/>
                </a:solidFill>
              </a:defRPr>
            </a:lvl2pPr>
            <a:lvl3pPr lvl="2" rtl="0" algn="ctr">
              <a:spcBef>
                <a:spcPts val="0"/>
              </a:spcBef>
              <a:spcAft>
                <a:spcPts val="0"/>
              </a:spcAft>
              <a:buClr>
                <a:srgbClr val="F6F2E9"/>
              </a:buClr>
              <a:buSzPts val="5200"/>
              <a:buNone/>
              <a:defRPr sz="5200">
                <a:solidFill>
                  <a:srgbClr val="F6F2E9"/>
                </a:solidFill>
              </a:defRPr>
            </a:lvl3pPr>
            <a:lvl4pPr lvl="3" rtl="0" algn="ctr">
              <a:spcBef>
                <a:spcPts val="0"/>
              </a:spcBef>
              <a:spcAft>
                <a:spcPts val="0"/>
              </a:spcAft>
              <a:buClr>
                <a:srgbClr val="F6F2E9"/>
              </a:buClr>
              <a:buSzPts val="5200"/>
              <a:buNone/>
              <a:defRPr sz="5200">
                <a:solidFill>
                  <a:srgbClr val="F6F2E9"/>
                </a:solidFill>
              </a:defRPr>
            </a:lvl4pPr>
            <a:lvl5pPr lvl="4" rtl="0" algn="ctr">
              <a:spcBef>
                <a:spcPts val="0"/>
              </a:spcBef>
              <a:spcAft>
                <a:spcPts val="0"/>
              </a:spcAft>
              <a:buClr>
                <a:srgbClr val="F6F2E9"/>
              </a:buClr>
              <a:buSzPts val="5200"/>
              <a:buNone/>
              <a:defRPr sz="5200">
                <a:solidFill>
                  <a:srgbClr val="F6F2E9"/>
                </a:solidFill>
              </a:defRPr>
            </a:lvl5pPr>
            <a:lvl6pPr lvl="5" rtl="0" algn="ctr">
              <a:spcBef>
                <a:spcPts val="0"/>
              </a:spcBef>
              <a:spcAft>
                <a:spcPts val="0"/>
              </a:spcAft>
              <a:buClr>
                <a:srgbClr val="F6F2E9"/>
              </a:buClr>
              <a:buSzPts val="5200"/>
              <a:buNone/>
              <a:defRPr sz="5200">
                <a:solidFill>
                  <a:srgbClr val="F6F2E9"/>
                </a:solidFill>
              </a:defRPr>
            </a:lvl6pPr>
            <a:lvl7pPr lvl="6" rtl="0" algn="ctr">
              <a:spcBef>
                <a:spcPts val="0"/>
              </a:spcBef>
              <a:spcAft>
                <a:spcPts val="0"/>
              </a:spcAft>
              <a:buClr>
                <a:srgbClr val="F6F2E9"/>
              </a:buClr>
              <a:buSzPts val="5200"/>
              <a:buNone/>
              <a:defRPr sz="5200">
                <a:solidFill>
                  <a:srgbClr val="F6F2E9"/>
                </a:solidFill>
              </a:defRPr>
            </a:lvl7pPr>
            <a:lvl8pPr lvl="7" rtl="0" algn="ctr">
              <a:spcBef>
                <a:spcPts val="0"/>
              </a:spcBef>
              <a:spcAft>
                <a:spcPts val="0"/>
              </a:spcAft>
              <a:buClr>
                <a:srgbClr val="F6F2E9"/>
              </a:buClr>
              <a:buSzPts val="5200"/>
              <a:buNone/>
              <a:defRPr sz="5200">
                <a:solidFill>
                  <a:srgbClr val="F6F2E9"/>
                </a:solidFill>
              </a:defRPr>
            </a:lvl8pPr>
            <a:lvl9pPr lvl="8" rtl="0" algn="ctr">
              <a:spcBef>
                <a:spcPts val="0"/>
              </a:spcBef>
              <a:spcAft>
                <a:spcPts val="0"/>
              </a:spcAft>
              <a:buClr>
                <a:srgbClr val="F6F2E9"/>
              </a:buClr>
              <a:buSzPts val="5200"/>
              <a:buNone/>
              <a:defRPr sz="5200">
                <a:solidFill>
                  <a:srgbClr val="F6F2E9"/>
                </a:solidFill>
              </a:defRPr>
            </a:lvl9pPr>
          </a:lstStyle>
          <a:p/>
        </p:txBody>
      </p:sp>
      <p:sp>
        <p:nvSpPr>
          <p:cNvPr id="120" name="Google Shape;120;p19"/>
          <p:cNvSpPr txBox="1"/>
          <p:nvPr>
            <p:ph idx="1" type="subTitle"/>
          </p:nvPr>
        </p:nvSpPr>
        <p:spPr>
          <a:xfrm flipH="1">
            <a:off x="3017897" y="2788050"/>
            <a:ext cx="31083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6F2E9"/>
              </a:buClr>
              <a:buSzPts val="1000"/>
              <a:buNone/>
              <a:defRPr>
                <a:solidFill>
                  <a:srgbClr val="F6F2E9"/>
                </a:solidFill>
              </a:defRPr>
            </a:lvl1pPr>
            <a:lvl2pPr lvl="1" rtl="0" algn="ctr">
              <a:lnSpc>
                <a:spcPct val="100000"/>
              </a:lnSpc>
              <a:spcBef>
                <a:spcPts val="0"/>
              </a:spcBef>
              <a:spcAft>
                <a:spcPts val="0"/>
              </a:spcAft>
              <a:buClr>
                <a:srgbClr val="F6F2E9"/>
              </a:buClr>
              <a:buSzPts val="1400"/>
              <a:buNone/>
              <a:defRPr sz="1400">
                <a:solidFill>
                  <a:srgbClr val="F6F2E9"/>
                </a:solidFill>
              </a:defRPr>
            </a:lvl2pPr>
            <a:lvl3pPr lvl="2" rtl="0" algn="ctr">
              <a:lnSpc>
                <a:spcPct val="100000"/>
              </a:lnSpc>
              <a:spcBef>
                <a:spcPts val="0"/>
              </a:spcBef>
              <a:spcAft>
                <a:spcPts val="0"/>
              </a:spcAft>
              <a:buClr>
                <a:srgbClr val="F6F2E9"/>
              </a:buClr>
              <a:buSzPts val="1400"/>
              <a:buNone/>
              <a:defRPr sz="1400">
                <a:solidFill>
                  <a:srgbClr val="F6F2E9"/>
                </a:solidFill>
              </a:defRPr>
            </a:lvl3pPr>
            <a:lvl4pPr lvl="3" rtl="0" algn="ctr">
              <a:lnSpc>
                <a:spcPct val="100000"/>
              </a:lnSpc>
              <a:spcBef>
                <a:spcPts val="0"/>
              </a:spcBef>
              <a:spcAft>
                <a:spcPts val="0"/>
              </a:spcAft>
              <a:buClr>
                <a:srgbClr val="F6F2E9"/>
              </a:buClr>
              <a:buSzPts val="1400"/>
              <a:buNone/>
              <a:defRPr sz="1400">
                <a:solidFill>
                  <a:srgbClr val="F6F2E9"/>
                </a:solidFill>
              </a:defRPr>
            </a:lvl4pPr>
            <a:lvl5pPr lvl="4" rtl="0" algn="ctr">
              <a:lnSpc>
                <a:spcPct val="100000"/>
              </a:lnSpc>
              <a:spcBef>
                <a:spcPts val="0"/>
              </a:spcBef>
              <a:spcAft>
                <a:spcPts val="0"/>
              </a:spcAft>
              <a:buClr>
                <a:srgbClr val="F6F2E9"/>
              </a:buClr>
              <a:buSzPts val="1400"/>
              <a:buNone/>
              <a:defRPr sz="1400">
                <a:solidFill>
                  <a:srgbClr val="F6F2E9"/>
                </a:solidFill>
              </a:defRPr>
            </a:lvl5pPr>
            <a:lvl6pPr lvl="5" rtl="0" algn="ctr">
              <a:lnSpc>
                <a:spcPct val="100000"/>
              </a:lnSpc>
              <a:spcBef>
                <a:spcPts val="0"/>
              </a:spcBef>
              <a:spcAft>
                <a:spcPts val="0"/>
              </a:spcAft>
              <a:buClr>
                <a:srgbClr val="F6F2E9"/>
              </a:buClr>
              <a:buSzPts val="1400"/>
              <a:buNone/>
              <a:defRPr sz="1400">
                <a:solidFill>
                  <a:srgbClr val="F6F2E9"/>
                </a:solidFill>
              </a:defRPr>
            </a:lvl6pPr>
            <a:lvl7pPr lvl="6" rtl="0" algn="ctr">
              <a:lnSpc>
                <a:spcPct val="100000"/>
              </a:lnSpc>
              <a:spcBef>
                <a:spcPts val="0"/>
              </a:spcBef>
              <a:spcAft>
                <a:spcPts val="0"/>
              </a:spcAft>
              <a:buClr>
                <a:srgbClr val="F6F2E9"/>
              </a:buClr>
              <a:buSzPts val="1400"/>
              <a:buNone/>
              <a:defRPr sz="1400">
                <a:solidFill>
                  <a:srgbClr val="F6F2E9"/>
                </a:solidFill>
              </a:defRPr>
            </a:lvl7pPr>
            <a:lvl8pPr lvl="7" rtl="0" algn="ctr">
              <a:lnSpc>
                <a:spcPct val="100000"/>
              </a:lnSpc>
              <a:spcBef>
                <a:spcPts val="0"/>
              </a:spcBef>
              <a:spcAft>
                <a:spcPts val="0"/>
              </a:spcAft>
              <a:buClr>
                <a:srgbClr val="F6F2E9"/>
              </a:buClr>
              <a:buSzPts val="1400"/>
              <a:buNone/>
              <a:defRPr sz="1400">
                <a:solidFill>
                  <a:srgbClr val="F6F2E9"/>
                </a:solidFill>
              </a:defRPr>
            </a:lvl8pPr>
            <a:lvl9pPr lvl="8" rtl="0" algn="ctr">
              <a:lnSpc>
                <a:spcPct val="100000"/>
              </a:lnSpc>
              <a:spcBef>
                <a:spcPts val="0"/>
              </a:spcBef>
              <a:spcAft>
                <a:spcPts val="0"/>
              </a:spcAft>
              <a:buClr>
                <a:srgbClr val="F6F2E9"/>
              </a:buClr>
              <a:buSzPts val="1400"/>
              <a:buNone/>
              <a:defRPr sz="1400">
                <a:solidFill>
                  <a:srgbClr val="F6F2E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_1_2_1_1_1_1_1_1_1_1_1_3">
    <p:bg>
      <p:bgPr>
        <a:solidFill>
          <a:srgbClr val="F6F2E9"/>
        </a:solidFill>
      </p:bgPr>
    </p:bg>
    <p:spTree>
      <p:nvGrpSpPr>
        <p:cNvPr id="121" name="Shape 121"/>
        <p:cNvGrpSpPr/>
        <p:nvPr/>
      </p:nvGrpSpPr>
      <p:grpSpPr>
        <a:xfrm>
          <a:off x="0" y="0"/>
          <a:ext cx="0" cy="0"/>
          <a:chOff x="0" y="0"/>
          <a:chExt cx="0" cy="0"/>
        </a:xfrm>
      </p:grpSpPr>
      <p:sp>
        <p:nvSpPr>
          <p:cNvPr id="122" name="Google Shape;122;p20"/>
          <p:cNvSpPr/>
          <p:nvPr/>
        </p:nvSpPr>
        <p:spPr>
          <a:xfrm>
            <a:off x="2310325" y="0"/>
            <a:ext cx="4523700" cy="51435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ph type="ctrTitle"/>
          </p:nvPr>
        </p:nvSpPr>
        <p:spPr>
          <a:xfrm flipH="1">
            <a:off x="713925" y="1534200"/>
            <a:ext cx="77163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6F2E9"/>
              </a:buClr>
              <a:buSzPts val="6000"/>
              <a:buNone/>
              <a:defRPr sz="6000">
                <a:solidFill>
                  <a:srgbClr val="F6F2E9"/>
                </a:solidFill>
              </a:defRPr>
            </a:lvl1pPr>
            <a:lvl2pPr lvl="1" rtl="0" algn="ctr">
              <a:spcBef>
                <a:spcPts val="0"/>
              </a:spcBef>
              <a:spcAft>
                <a:spcPts val="0"/>
              </a:spcAft>
              <a:buClr>
                <a:srgbClr val="F6F2E9"/>
              </a:buClr>
              <a:buSzPts val="5200"/>
              <a:buNone/>
              <a:defRPr sz="5200">
                <a:solidFill>
                  <a:srgbClr val="F6F2E9"/>
                </a:solidFill>
              </a:defRPr>
            </a:lvl2pPr>
            <a:lvl3pPr lvl="2" rtl="0" algn="ctr">
              <a:spcBef>
                <a:spcPts val="0"/>
              </a:spcBef>
              <a:spcAft>
                <a:spcPts val="0"/>
              </a:spcAft>
              <a:buClr>
                <a:srgbClr val="F6F2E9"/>
              </a:buClr>
              <a:buSzPts val="5200"/>
              <a:buNone/>
              <a:defRPr sz="5200">
                <a:solidFill>
                  <a:srgbClr val="F6F2E9"/>
                </a:solidFill>
              </a:defRPr>
            </a:lvl3pPr>
            <a:lvl4pPr lvl="3" rtl="0" algn="ctr">
              <a:spcBef>
                <a:spcPts val="0"/>
              </a:spcBef>
              <a:spcAft>
                <a:spcPts val="0"/>
              </a:spcAft>
              <a:buClr>
                <a:srgbClr val="F6F2E9"/>
              </a:buClr>
              <a:buSzPts val="5200"/>
              <a:buNone/>
              <a:defRPr sz="5200">
                <a:solidFill>
                  <a:srgbClr val="F6F2E9"/>
                </a:solidFill>
              </a:defRPr>
            </a:lvl4pPr>
            <a:lvl5pPr lvl="4" rtl="0" algn="ctr">
              <a:spcBef>
                <a:spcPts val="0"/>
              </a:spcBef>
              <a:spcAft>
                <a:spcPts val="0"/>
              </a:spcAft>
              <a:buClr>
                <a:srgbClr val="F6F2E9"/>
              </a:buClr>
              <a:buSzPts val="5200"/>
              <a:buNone/>
              <a:defRPr sz="5200">
                <a:solidFill>
                  <a:srgbClr val="F6F2E9"/>
                </a:solidFill>
              </a:defRPr>
            </a:lvl5pPr>
            <a:lvl6pPr lvl="5" rtl="0" algn="ctr">
              <a:spcBef>
                <a:spcPts val="0"/>
              </a:spcBef>
              <a:spcAft>
                <a:spcPts val="0"/>
              </a:spcAft>
              <a:buClr>
                <a:srgbClr val="F6F2E9"/>
              </a:buClr>
              <a:buSzPts val="5200"/>
              <a:buNone/>
              <a:defRPr sz="5200">
                <a:solidFill>
                  <a:srgbClr val="F6F2E9"/>
                </a:solidFill>
              </a:defRPr>
            </a:lvl6pPr>
            <a:lvl7pPr lvl="6" rtl="0" algn="ctr">
              <a:spcBef>
                <a:spcPts val="0"/>
              </a:spcBef>
              <a:spcAft>
                <a:spcPts val="0"/>
              </a:spcAft>
              <a:buClr>
                <a:srgbClr val="F6F2E9"/>
              </a:buClr>
              <a:buSzPts val="5200"/>
              <a:buNone/>
              <a:defRPr sz="5200">
                <a:solidFill>
                  <a:srgbClr val="F6F2E9"/>
                </a:solidFill>
              </a:defRPr>
            </a:lvl7pPr>
            <a:lvl8pPr lvl="7" rtl="0" algn="ctr">
              <a:spcBef>
                <a:spcPts val="0"/>
              </a:spcBef>
              <a:spcAft>
                <a:spcPts val="0"/>
              </a:spcAft>
              <a:buClr>
                <a:srgbClr val="F6F2E9"/>
              </a:buClr>
              <a:buSzPts val="5200"/>
              <a:buNone/>
              <a:defRPr sz="5200">
                <a:solidFill>
                  <a:srgbClr val="F6F2E9"/>
                </a:solidFill>
              </a:defRPr>
            </a:lvl8pPr>
            <a:lvl9pPr lvl="8" rtl="0" algn="ctr">
              <a:spcBef>
                <a:spcPts val="0"/>
              </a:spcBef>
              <a:spcAft>
                <a:spcPts val="0"/>
              </a:spcAft>
              <a:buClr>
                <a:srgbClr val="F6F2E9"/>
              </a:buClr>
              <a:buSzPts val="5200"/>
              <a:buNone/>
              <a:defRPr sz="5200">
                <a:solidFill>
                  <a:srgbClr val="F6F2E9"/>
                </a:solidFill>
              </a:defRPr>
            </a:lvl9pPr>
          </a:lstStyle>
          <a:p/>
        </p:txBody>
      </p:sp>
      <p:sp>
        <p:nvSpPr>
          <p:cNvPr id="124" name="Google Shape;124;p20"/>
          <p:cNvSpPr txBox="1"/>
          <p:nvPr>
            <p:ph idx="1" type="subTitle"/>
          </p:nvPr>
        </p:nvSpPr>
        <p:spPr>
          <a:xfrm flipH="1">
            <a:off x="3017897" y="2204700"/>
            <a:ext cx="31083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6F2E9"/>
              </a:buClr>
              <a:buSzPts val="1000"/>
              <a:buNone/>
              <a:defRPr>
                <a:solidFill>
                  <a:srgbClr val="F6F2E9"/>
                </a:solidFill>
              </a:defRPr>
            </a:lvl1pPr>
            <a:lvl2pPr lvl="1" rtl="0" algn="ctr">
              <a:lnSpc>
                <a:spcPct val="100000"/>
              </a:lnSpc>
              <a:spcBef>
                <a:spcPts val="0"/>
              </a:spcBef>
              <a:spcAft>
                <a:spcPts val="0"/>
              </a:spcAft>
              <a:buClr>
                <a:srgbClr val="F6F2E9"/>
              </a:buClr>
              <a:buSzPts val="1400"/>
              <a:buNone/>
              <a:defRPr sz="1400">
                <a:solidFill>
                  <a:srgbClr val="F6F2E9"/>
                </a:solidFill>
              </a:defRPr>
            </a:lvl2pPr>
            <a:lvl3pPr lvl="2" rtl="0" algn="ctr">
              <a:lnSpc>
                <a:spcPct val="100000"/>
              </a:lnSpc>
              <a:spcBef>
                <a:spcPts val="0"/>
              </a:spcBef>
              <a:spcAft>
                <a:spcPts val="0"/>
              </a:spcAft>
              <a:buClr>
                <a:srgbClr val="F6F2E9"/>
              </a:buClr>
              <a:buSzPts val="1400"/>
              <a:buNone/>
              <a:defRPr sz="1400">
                <a:solidFill>
                  <a:srgbClr val="F6F2E9"/>
                </a:solidFill>
              </a:defRPr>
            </a:lvl3pPr>
            <a:lvl4pPr lvl="3" rtl="0" algn="ctr">
              <a:lnSpc>
                <a:spcPct val="100000"/>
              </a:lnSpc>
              <a:spcBef>
                <a:spcPts val="0"/>
              </a:spcBef>
              <a:spcAft>
                <a:spcPts val="0"/>
              </a:spcAft>
              <a:buClr>
                <a:srgbClr val="F6F2E9"/>
              </a:buClr>
              <a:buSzPts val="1400"/>
              <a:buNone/>
              <a:defRPr sz="1400">
                <a:solidFill>
                  <a:srgbClr val="F6F2E9"/>
                </a:solidFill>
              </a:defRPr>
            </a:lvl4pPr>
            <a:lvl5pPr lvl="4" rtl="0" algn="ctr">
              <a:lnSpc>
                <a:spcPct val="100000"/>
              </a:lnSpc>
              <a:spcBef>
                <a:spcPts val="0"/>
              </a:spcBef>
              <a:spcAft>
                <a:spcPts val="0"/>
              </a:spcAft>
              <a:buClr>
                <a:srgbClr val="F6F2E9"/>
              </a:buClr>
              <a:buSzPts val="1400"/>
              <a:buNone/>
              <a:defRPr sz="1400">
                <a:solidFill>
                  <a:srgbClr val="F6F2E9"/>
                </a:solidFill>
              </a:defRPr>
            </a:lvl5pPr>
            <a:lvl6pPr lvl="5" rtl="0" algn="ctr">
              <a:lnSpc>
                <a:spcPct val="100000"/>
              </a:lnSpc>
              <a:spcBef>
                <a:spcPts val="0"/>
              </a:spcBef>
              <a:spcAft>
                <a:spcPts val="0"/>
              </a:spcAft>
              <a:buClr>
                <a:srgbClr val="F6F2E9"/>
              </a:buClr>
              <a:buSzPts val="1400"/>
              <a:buNone/>
              <a:defRPr sz="1400">
                <a:solidFill>
                  <a:srgbClr val="F6F2E9"/>
                </a:solidFill>
              </a:defRPr>
            </a:lvl6pPr>
            <a:lvl7pPr lvl="6" rtl="0" algn="ctr">
              <a:lnSpc>
                <a:spcPct val="100000"/>
              </a:lnSpc>
              <a:spcBef>
                <a:spcPts val="0"/>
              </a:spcBef>
              <a:spcAft>
                <a:spcPts val="0"/>
              </a:spcAft>
              <a:buClr>
                <a:srgbClr val="F6F2E9"/>
              </a:buClr>
              <a:buSzPts val="1400"/>
              <a:buNone/>
              <a:defRPr sz="1400">
                <a:solidFill>
                  <a:srgbClr val="F6F2E9"/>
                </a:solidFill>
              </a:defRPr>
            </a:lvl7pPr>
            <a:lvl8pPr lvl="7" rtl="0" algn="ctr">
              <a:lnSpc>
                <a:spcPct val="100000"/>
              </a:lnSpc>
              <a:spcBef>
                <a:spcPts val="0"/>
              </a:spcBef>
              <a:spcAft>
                <a:spcPts val="0"/>
              </a:spcAft>
              <a:buClr>
                <a:srgbClr val="F6F2E9"/>
              </a:buClr>
              <a:buSzPts val="1400"/>
              <a:buNone/>
              <a:defRPr sz="1400">
                <a:solidFill>
                  <a:srgbClr val="F6F2E9"/>
                </a:solidFill>
              </a:defRPr>
            </a:lvl8pPr>
            <a:lvl9pPr lvl="8" rtl="0" algn="ctr">
              <a:lnSpc>
                <a:spcPct val="100000"/>
              </a:lnSpc>
              <a:spcBef>
                <a:spcPts val="0"/>
              </a:spcBef>
              <a:spcAft>
                <a:spcPts val="0"/>
              </a:spcAft>
              <a:buClr>
                <a:srgbClr val="F6F2E9"/>
              </a:buClr>
              <a:buSzPts val="1400"/>
              <a:buNone/>
              <a:defRPr sz="1400">
                <a:solidFill>
                  <a:srgbClr val="F6F2E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
  <p:cSld name="CUSTOM_1_1_2">
    <p:bg>
      <p:bgPr>
        <a:solidFill>
          <a:srgbClr val="F6F2E9"/>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18" name="Google Shape;18;p3"/>
          <p:cNvSpPr txBox="1"/>
          <p:nvPr>
            <p:ph idx="2" type="ctrTitle"/>
          </p:nvPr>
        </p:nvSpPr>
        <p:spPr>
          <a:xfrm>
            <a:off x="2820963" y="1061050"/>
            <a:ext cx="2111400" cy="3696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9" name="Google Shape;19;p3"/>
          <p:cNvSpPr txBox="1"/>
          <p:nvPr>
            <p:ph idx="1" type="subTitle"/>
          </p:nvPr>
        </p:nvSpPr>
        <p:spPr>
          <a:xfrm>
            <a:off x="2820974" y="1294250"/>
            <a:ext cx="1518600" cy="3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0" name="Google Shape;20;p3"/>
          <p:cNvSpPr txBox="1"/>
          <p:nvPr>
            <p:ph hasCustomPrompt="1" idx="3" type="title"/>
          </p:nvPr>
        </p:nvSpPr>
        <p:spPr>
          <a:xfrm>
            <a:off x="1586372" y="612550"/>
            <a:ext cx="1341300" cy="8181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4" type="ctrTitle"/>
          </p:nvPr>
        </p:nvSpPr>
        <p:spPr>
          <a:xfrm>
            <a:off x="2820963" y="2526800"/>
            <a:ext cx="2111400" cy="3696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2" name="Google Shape;22;p3"/>
          <p:cNvSpPr txBox="1"/>
          <p:nvPr>
            <p:ph idx="5" type="subTitle"/>
          </p:nvPr>
        </p:nvSpPr>
        <p:spPr>
          <a:xfrm>
            <a:off x="2820974" y="2760000"/>
            <a:ext cx="1518600" cy="3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3" name="Google Shape;23;p3"/>
          <p:cNvSpPr txBox="1"/>
          <p:nvPr>
            <p:ph hasCustomPrompt="1" idx="6" type="title"/>
          </p:nvPr>
        </p:nvSpPr>
        <p:spPr>
          <a:xfrm>
            <a:off x="1586372" y="2078300"/>
            <a:ext cx="1341300" cy="8181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idx="7" type="ctrTitle"/>
          </p:nvPr>
        </p:nvSpPr>
        <p:spPr>
          <a:xfrm>
            <a:off x="2820963" y="3999900"/>
            <a:ext cx="2111400" cy="3696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5" name="Google Shape;25;p3"/>
          <p:cNvSpPr txBox="1"/>
          <p:nvPr>
            <p:ph idx="8" type="subTitle"/>
          </p:nvPr>
        </p:nvSpPr>
        <p:spPr>
          <a:xfrm>
            <a:off x="2820974" y="4233100"/>
            <a:ext cx="1518600" cy="3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6" name="Google Shape;26;p3"/>
          <p:cNvSpPr txBox="1"/>
          <p:nvPr>
            <p:ph hasCustomPrompt="1" idx="9" type="title"/>
          </p:nvPr>
        </p:nvSpPr>
        <p:spPr>
          <a:xfrm>
            <a:off x="1586372" y="3551400"/>
            <a:ext cx="1341300" cy="8181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p:nvPr>
            <p:ph idx="13" type="ctrTitle"/>
          </p:nvPr>
        </p:nvSpPr>
        <p:spPr>
          <a:xfrm>
            <a:off x="5806488" y="1061050"/>
            <a:ext cx="2111400" cy="3696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4" type="subTitle"/>
          </p:nvPr>
        </p:nvSpPr>
        <p:spPr>
          <a:xfrm>
            <a:off x="5806497" y="1294250"/>
            <a:ext cx="1518600" cy="3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15" type="ctrTitle"/>
          </p:nvPr>
        </p:nvSpPr>
        <p:spPr>
          <a:xfrm>
            <a:off x="5806488" y="2526800"/>
            <a:ext cx="2111400" cy="3696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16" type="subTitle"/>
          </p:nvPr>
        </p:nvSpPr>
        <p:spPr>
          <a:xfrm>
            <a:off x="5806497" y="2760000"/>
            <a:ext cx="1518600" cy="3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1" name="Google Shape;31;p3"/>
          <p:cNvSpPr txBox="1"/>
          <p:nvPr>
            <p:ph idx="17" type="ctrTitle"/>
          </p:nvPr>
        </p:nvSpPr>
        <p:spPr>
          <a:xfrm>
            <a:off x="5806488" y="3999900"/>
            <a:ext cx="2111400" cy="3696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2" name="Google Shape;32;p3"/>
          <p:cNvSpPr txBox="1"/>
          <p:nvPr>
            <p:ph idx="18" type="subTitle"/>
          </p:nvPr>
        </p:nvSpPr>
        <p:spPr>
          <a:xfrm>
            <a:off x="5806497" y="4233100"/>
            <a:ext cx="1518600" cy="3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cxnSp>
        <p:nvCxnSpPr>
          <p:cNvPr id="33" name="Google Shape;33;p3"/>
          <p:cNvCxnSpPr/>
          <p:nvPr/>
        </p:nvCxnSpPr>
        <p:spPr>
          <a:xfrm>
            <a:off x="725650" y="-7125"/>
            <a:ext cx="0" cy="981900"/>
          </a:xfrm>
          <a:prstGeom prst="straightConnector1">
            <a:avLst/>
          </a:prstGeom>
          <a:noFill/>
          <a:ln cap="flat" cmpd="sng" w="19050">
            <a:solidFill>
              <a:srgbClr val="596657"/>
            </a:solidFill>
            <a:prstDash val="solid"/>
            <a:round/>
            <a:headEnd len="med" w="med" type="none"/>
            <a:tailEnd len="med" w="med" type="none"/>
          </a:ln>
        </p:spPr>
      </p:cxnSp>
      <p:cxnSp>
        <p:nvCxnSpPr>
          <p:cNvPr id="34" name="Google Shape;34;p3"/>
          <p:cNvCxnSpPr/>
          <p:nvPr/>
        </p:nvCxnSpPr>
        <p:spPr>
          <a:xfrm>
            <a:off x="725650" y="4161600"/>
            <a:ext cx="0" cy="981900"/>
          </a:xfrm>
          <a:prstGeom prst="straightConnector1">
            <a:avLst/>
          </a:prstGeom>
          <a:noFill/>
          <a:ln cap="flat" cmpd="sng" w="19050">
            <a:solidFill>
              <a:srgbClr val="596657"/>
            </a:solidFill>
            <a:prstDash val="solid"/>
            <a:round/>
            <a:headEnd len="med" w="med" type="none"/>
            <a:tailEnd len="med" w="med" type="none"/>
          </a:ln>
        </p:spPr>
      </p:cxnSp>
      <p:sp>
        <p:nvSpPr>
          <p:cNvPr id="35" name="Google Shape;35;p3"/>
          <p:cNvSpPr txBox="1"/>
          <p:nvPr>
            <p:ph hasCustomPrompt="1" idx="19" type="title"/>
          </p:nvPr>
        </p:nvSpPr>
        <p:spPr>
          <a:xfrm>
            <a:off x="4574347" y="612550"/>
            <a:ext cx="1341300" cy="8181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3"/>
          <p:cNvSpPr txBox="1"/>
          <p:nvPr>
            <p:ph hasCustomPrompt="1" idx="20" type="title"/>
          </p:nvPr>
        </p:nvSpPr>
        <p:spPr>
          <a:xfrm>
            <a:off x="4574347" y="2078300"/>
            <a:ext cx="1341300" cy="8181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txBox="1"/>
          <p:nvPr>
            <p:ph hasCustomPrompt="1" idx="21" type="title"/>
          </p:nvPr>
        </p:nvSpPr>
        <p:spPr>
          <a:xfrm>
            <a:off x="4574347" y="3551400"/>
            <a:ext cx="1341300" cy="8181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CUSTOM_1_1_1_2_1_1_1_1_1_1_1_1_1_3_2">
    <p:bg>
      <p:bgPr>
        <a:solidFill>
          <a:srgbClr val="F6F2E9"/>
        </a:solidFill>
      </p:bgPr>
    </p:bg>
    <p:spTree>
      <p:nvGrpSpPr>
        <p:cNvPr id="125" name="Shape 125"/>
        <p:cNvGrpSpPr/>
        <p:nvPr/>
      </p:nvGrpSpPr>
      <p:grpSpPr>
        <a:xfrm>
          <a:off x="0" y="0"/>
          <a:ext cx="0" cy="0"/>
          <a:chOff x="0" y="0"/>
          <a:chExt cx="0" cy="0"/>
        </a:xfrm>
      </p:grpSpPr>
      <p:sp>
        <p:nvSpPr>
          <p:cNvPr id="126" name="Google Shape;126;p21"/>
          <p:cNvSpPr/>
          <p:nvPr/>
        </p:nvSpPr>
        <p:spPr>
          <a:xfrm>
            <a:off x="643000" y="0"/>
            <a:ext cx="7858500" cy="51435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ph type="ctrTitle"/>
          </p:nvPr>
        </p:nvSpPr>
        <p:spPr>
          <a:xfrm flipH="1">
            <a:off x="713925" y="1534200"/>
            <a:ext cx="77163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6F2E9"/>
              </a:buClr>
              <a:buSzPts val="6000"/>
              <a:buNone/>
              <a:defRPr sz="6000">
                <a:solidFill>
                  <a:srgbClr val="F6F2E9"/>
                </a:solidFill>
              </a:defRPr>
            </a:lvl1pPr>
            <a:lvl2pPr lvl="1" rtl="0" algn="ctr">
              <a:spcBef>
                <a:spcPts val="0"/>
              </a:spcBef>
              <a:spcAft>
                <a:spcPts val="0"/>
              </a:spcAft>
              <a:buClr>
                <a:srgbClr val="F6F2E9"/>
              </a:buClr>
              <a:buSzPts val="5200"/>
              <a:buNone/>
              <a:defRPr sz="5200">
                <a:solidFill>
                  <a:srgbClr val="F6F2E9"/>
                </a:solidFill>
              </a:defRPr>
            </a:lvl2pPr>
            <a:lvl3pPr lvl="2" rtl="0" algn="ctr">
              <a:spcBef>
                <a:spcPts val="0"/>
              </a:spcBef>
              <a:spcAft>
                <a:spcPts val="0"/>
              </a:spcAft>
              <a:buClr>
                <a:srgbClr val="F6F2E9"/>
              </a:buClr>
              <a:buSzPts val="5200"/>
              <a:buNone/>
              <a:defRPr sz="5200">
                <a:solidFill>
                  <a:srgbClr val="F6F2E9"/>
                </a:solidFill>
              </a:defRPr>
            </a:lvl3pPr>
            <a:lvl4pPr lvl="3" rtl="0" algn="ctr">
              <a:spcBef>
                <a:spcPts val="0"/>
              </a:spcBef>
              <a:spcAft>
                <a:spcPts val="0"/>
              </a:spcAft>
              <a:buClr>
                <a:srgbClr val="F6F2E9"/>
              </a:buClr>
              <a:buSzPts val="5200"/>
              <a:buNone/>
              <a:defRPr sz="5200">
                <a:solidFill>
                  <a:srgbClr val="F6F2E9"/>
                </a:solidFill>
              </a:defRPr>
            </a:lvl4pPr>
            <a:lvl5pPr lvl="4" rtl="0" algn="ctr">
              <a:spcBef>
                <a:spcPts val="0"/>
              </a:spcBef>
              <a:spcAft>
                <a:spcPts val="0"/>
              </a:spcAft>
              <a:buClr>
                <a:srgbClr val="F6F2E9"/>
              </a:buClr>
              <a:buSzPts val="5200"/>
              <a:buNone/>
              <a:defRPr sz="5200">
                <a:solidFill>
                  <a:srgbClr val="F6F2E9"/>
                </a:solidFill>
              </a:defRPr>
            </a:lvl5pPr>
            <a:lvl6pPr lvl="5" rtl="0" algn="ctr">
              <a:spcBef>
                <a:spcPts val="0"/>
              </a:spcBef>
              <a:spcAft>
                <a:spcPts val="0"/>
              </a:spcAft>
              <a:buClr>
                <a:srgbClr val="F6F2E9"/>
              </a:buClr>
              <a:buSzPts val="5200"/>
              <a:buNone/>
              <a:defRPr sz="5200">
                <a:solidFill>
                  <a:srgbClr val="F6F2E9"/>
                </a:solidFill>
              </a:defRPr>
            </a:lvl6pPr>
            <a:lvl7pPr lvl="6" rtl="0" algn="ctr">
              <a:spcBef>
                <a:spcPts val="0"/>
              </a:spcBef>
              <a:spcAft>
                <a:spcPts val="0"/>
              </a:spcAft>
              <a:buClr>
                <a:srgbClr val="F6F2E9"/>
              </a:buClr>
              <a:buSzPts val="5200"/>
              <a:buNone/>
              <a:defRPr sz="5200">
                <a:solidFill>
                  <a:srgbClr val="F6F2E9"/>
                </a:solidFill>
              </a:defRPr>
            </a:lvl7pPr>
            <a:lvl8pPr lvl="7" rtl="0" algn="ctr">
              <a:spcBef>
                <a:spcPts val="0"/>
              </a:spcBef>
              <a:spcAft>
                <a:spcPts val="0"/>
              </a:spcAft>
              <a:buClr>
                <a:srgbClr val="F6F2E9"/>
              </a:buClr>
              <a:buSzPts val="5200"/>
              <a:buNone/>
              <a:defRPr sz="5200">
                <a:solidFill>
                  <a:srgbClr val="F6F2E9"/>
                </a:solidFill>
              </a:defRPr>
            </a:lvl8pPr>
            <a:lvl9pPr lvl="8" rtl="0" algn="ctr">
              <a:spcBef>
                <a:spcPts val="0"/>
              </a:spcBef>
              <a:spcAft>
                <a:spcPts val="0"/>
              </a:spcAft>
              <a:buClr>
                <a:srgbClr val="F6F2E9"/>
              </a:buClr>
              <a:buSzPts val="5200"/>
              <a:buNone/>
              <a:defRPr sz="5200">
                <a:solidFill>
                  <a:srgbClr val="F6F2E9"/>
                </a:solidFill>
              </a:defRPr>
            </a:lvl9pPr>
          </a:lstStyle>
          <a:p/>
        </p:txBody>
      </p:sp>
      <p:sp>
        <p:nvSpPr>
          <p:cNvPr id="128" name="Google Shape;128;p21"/>
          <p:cNvSpPr txBox="1"/>
          <p:nvPr>
            <p:ph idx="1" type="subTitle"/>
          </p:nvPr>
        </p:nvSpPr>
        <p:spPr>
          <a:xfrm flipH="1">
            <a:off x="1161122" y="2204700"/>
            <a:ext cx="31083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p:txBody>
      </p:sp>
      <p:sp>
        <p:nvSpPr>
          <p:cNvPr id="129" name="Google Shape;129;p21"/>
          <p:cNvSpPr txBox="1"/>
          <p:nvPr>
            <p:ph idx="2" type="subTitle"/>
          </p:nvPr>
        </p:nvSpPr>
        <p:spPr>
          <a:xfrm flipH="1">
            <a:off x="5031197" y="2204700"/>
            <a:ext cx="31083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_1_1_2_1_1_1_1_1_1_1_1_1_3_1">
    <p:bg>
      <p:bgPr>
        <a:noFill/>
      </p:bgPr>
    </p:bg>
    <p:spTree>
      <p:nvGrpSpPr>
        <p:cNvPr id="130" name="Shape 13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_1_1_2">
    <p:bg>
      <p:bgPr>
        <a:solidFill>
          <a:srgbClr val="F6F2E9"/>
        </a:solidFill>
      </p:bgPr>
    </p:bg>
    <p:spTree>
      <p:nvGrpSpPr>
        <p:cNvPr id="38" name="Shape 38"/>
        <p:cNvGrpSpPr/>
        <p:nvPr/>
      </p:nvGrpSpPr>
      <p:grpSpPr>
        <a:xfrm>
          <a:off x="0" y="0"/>
          <a:ext cx="0" cy="0"/>
          <a:chOff x="0" y="0"/>
          <a:chExt cx="0" cy="0"/>
        </a:xfrm>
      </p:grpSpPr>
      <p:sp>
        <p:nvSpPr>
          <p:cNvPr id="39" name="Google Shape;39;p4"/>
          <p:cNvSpPr txBox="1"/>
          <p:nvPr>
            <p:ph hasCustomPrompt="1" type="title"/>
          </p:nvPr>
        </p:nvSpPr>
        <p:spPr>
          <a:xfrm>
            <a:off x="6067765" y="99925"/>
            <a:ext cx="2051100" cy="1280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4"/>
          <p:cNvSpPr txBox="1"/>
          <p:nvPr>
            <p:ph idx="2" type="ctrTitle"/>
          </p:nvPr>
        </p:nvSpPr>
        <p:spPr>
          <a:xfrm>
            <a:off x="1348900" y="1245601"/>
            <a:ext cx="3294300" cy="265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Clr>
                <a:srgbClr val="434343"/>
              </a:buClr>
              <a:buSzPts val="6000"/>
              <a:buNone/>
              <a:defRPr sz="6000">
                <a:solidFill>
                  <a:srgbClr val="434343"/>
                </a:solidFill>
              </a:defRPr>
            </a:lvl2pPr>
            <a:lvl3pPr lvl="2" rtl="0" algn="r">
              <a:spcBef>
                <a:spcPts val="0"/>
              </a:spcBef>
              <a:spcAft>
                <a:spcPts val="0"/>
              </a:spcAft>
              <a:buClr>
                <a:srgbClr val="434343"/>
              </a:buClr>
              <a:buSzPts val="6000"/>
              <a:buNone/>
              <a:defRPr sz="6000">
                <a:solidFill>
                  <a:srgbClr val="434343"/>
                </a:solidFill>
              </a:defRPr>
            </a:lvl3pPr>
            <a:lvl4pPr lvl="3" rtl="0" algn="r">
              <a:spcBef>
                <a:spcPts val="0"/>
              </a:spcBef>
              <a:spcAft>
                <a:spcPts val="0"/>
              </a:spcAft>
              <a:buClr>
                <a:srgbClr val="434343"/>
              </a:buClr>
              <a:buSzPts val="6000"/>
              <a:buNone/>
              <a:defRPr sz="6000">
                <a:solidFill>
                  <a:srgbClr val="434343"/>
                </a:solidFill>
              </a:defRPr>
            </a:lvl4pPr>
            <a:lvl5pPr lvl="4" rtl="0" algn="r">
              <a:spcBef>
                <a:spcPts val="0"/>
              </a:spcBef>
              <a:spcAft>
                <a:spcPts val="0"/>
              </a:spcAft>
              <a:buClr>
                <a:srgbClr val="434343"/>
              </a:buClr>
              <a:buSzPts val="6000"/>
              <a:buNone/>
              <a:defRPr sz="6000">
                <a:solidFill>
                  <a:srgbClr val="434343"/>
                </a:solidFill>
              </a:defRPr>
            </a:lvl5pPr>
            <a:lvl6pPr lvl="5" rtl="0" algn="r">
              <a:spcBef>
                <a:spcPts val="0"/>
              </a:spcBef>
              <a:spcAft>
                <a:spcPts val="0"/>
              </a:spcAft>
              <a:buClr>
                <a:srgbClr val="434343"/>
              </a:buClr>
              <a:buSzPts val="6000"/>
              <a:buNone/>
              <a:defRPr sz="6000">
                <a:solidFill>
                  <a:srgbClr val="434343"/>
                </a:solidFill>
              </a:defRPr>
            </a:lvl6pPr>
            <a:lvl7pPr lvl="6" rtl="0" algn="r">
              <a:spcBef>
                <a:spcPts val="0"/>
              </a:spcBef>
              <a:spcAft>
                <a:spcPts val="0"/>
              </a:spcAft>
              <a:buClr>
                <a:srgbClr val="434343"/>
              </a:buClr>
              <a:buSzPts val="6000"/>
              <a:buNone/>
              <a:defRPr sz="6000">
                <a:solidFill>
                  <a:srgbClr val="434343"/>
                </a:solidFill>
              </a:defRPr>
            </a:lvl7pPr>
            <a:lvl8pPr lvl="7" rtl="0" algn="r">
              <a:spcBef>
                <a:spcPts val="0"/>
              </a:spcBef>
              <a:spcAft>
                <a:spcPts val="0"/>
              </a:spcAft>
              <a:buClr>
                <a:srgbClr val="434343"/>
              </a:buClr>
              <a:buSzPts val="6000"/>
              <a:buNone/>
              <a:defRPr sz="6000">
                <a:solidFill>
                  <a:srgbClr val="434343"/>
                </a:solidFill>
              </a:defRPr>
            </a:lvl8pPr>
            <a:lvl9pPr lvl="8" rtl="0" algn="r">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_1_1_2_1">
    <p:bg>
      <p:bgPr>
        <a:solidFill>
          <a:srgbClr val="F6F2E9"/>
        </a:solidFill>
      </p:bgPr>
    </p:bg>
    <p:spTree>
      <p:nvGrpSpPr>
        <p:cNvPr id="41" name="Shape 41"/>
        <p:cNvGrpSpPr/>
        <p:nvPr/>
      </p:nvGrpSpPr>
      <p:grpSpPr>
        <a:xfrm>
          <a:off x="0" y="0"/>
          <a:ext cx="0" cy="0"/>
          <a:chOff x="0" y="0"/>
          <a:chExt cx="0" cy="0"/>
        </a:xfrm>
      </p:grpSpPr>
      <p:sp>
        <p:nvSpPr>
          <p:cNvPr id="42" name="Google Shape;42;p5"/>
          <p:cNvSpPr txBox="1"/>
          <p:nvPr>
            <p:ph type="ctrTitle"/>
          </p:nvPr>
        </p:nvSpPr>
        <p:spPr>
          <a:xfrm>
            <a:off x="5059074" y="4128123"/>
            <a:ext cx="329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Clr>
                <a:srgbClr val="434343"/>
              </a:buClr>
              <a:buSzPts val="1600"/>
              <a:buNone/>
              <a:defRPr sz="1600">
                <a:solidFill>
                  <a:srgbClr val="434343"/>
                </a:solidFill>
              </a:defRPr>
            </a:lvl2pPr>
            <a:lvl3pPr lvl="2" rtl="0">
              <a:spcBef>
                <a:spcPts val="0"/>
              </a:spcBef>
              <a:spcAft>
                <a:spcPts val="0"/>
              </a:spcAft>
              <a:buClr>
                <a:srgbClr val="434343"/>
              </a:buClr>
              <a:buSzPts val="1600"/>
              <a:buNone/>
              <a:defRPr sz="1600">
                <a:solidFill>
                  <a:srgbClr val="434343"/>
                </a:solidFill>
              </a:defRPr>
            </a:lvl3pPr>
            <a:lvl4pPr lvl="3" rtl="0">
              <a:spcBef>
                <a:spcPts val="0"/>
              </a:spcBef>
              <a:spcAft>
                <a:spcPts val="0"/>
              </a:spcAft>
              <a:buClr>
                <a:srgbClr val="434343"/>
              </a:buClr>
              <a:buSzPts val="1600"/>
              <a:buNone/>
              <a:defRPr sz="1600">
                <a:solidFill>
                  <a:srgbClr val="434343"/>
                </a:solidFill>
              </a:defRPr>
            </a:lvl4pPr>
            <a:lvl5pPr lvl="4" rtl="0">
              <a:spcBef>
                <a:spcPts val="0"/>
              </a:spcBef>
              <a:spcAft>
                <a:spcPts val="0"/>
              </a:spcAft>
              <a:buClr>
                <a:srgbClr val="434343"/>
              </a:buClr>
              <a:buSzPts val="1600"/>
              <a:buNone/>
              <a:defRPr sz="1600">
                <a:solidFill>
                  <a:srgbClr val="434343"/>
                </a:solidFill>
              </a:defRPr>
            </a:lvl5pPr>
            <a:lvl6pPr lvl="5" rtl="0">
              <a:spcBef>
                <a:spcPts val="0"/>
              </a:spcBef>
              <a:spcAft>
                <a:spcPts val="0"/>
              </a:spcAft>
              <a:buClr>
                <a:srgbClr val="434343"/>
              </a:buClr>
              <a:buSzPts val="1600"/>
              <a:buNone/>
              <a:defRPr sz="1600">
                <a:solidFill>
                  <a:srgbClr val="434343"/>
                </a:solidFill>
              </a:defRPr>
            </a:lvl6pPr>
            <a:lvl7pPr lvl="6" rtl="0">
              <a:spcBef>
                <a:spcPts val="0"/>
              </a:spcBef>
              <a:spcAft>
                <a:spcPts val="0"/>
              </a:spcAft>
              <a:buClr>
                <a:srgbClr val="434343"/>
              </a:buClr>
              <a:buSzPts val="1600"/>
              <a:buNone/>
              <a:defRPr sz="1600">
                <a:solidFill>
                  <a:srgbClr val="434343"/>
                </a:solidFill>
              </a:defRPr>
            </a:lvl7pPr>
            <a:lvl8pPr lvl="7" rtl="0">
              <a:spcBef>
                <a:spcPts val="0"/>
              </a:spcBef>
              <a:spcAft>
                <a:spcPts val="0"/>
              </a:spcAft>
              <a:buClr>
                <a:srgbClr val="434343"/>
              </a:buClr>
              <a:buSzPts val="1600"/>
              <a:buNone/>
              <a:defRPr sz="1600">
                <a:solidFill>
                  <a:srgbClr val="434343"/>
                </a:solidFill>
              </a:defRPr>
            </a:lvl8pPr>
            <a:lvl9pPr lvl="8" rtl="0">
              <a:spcBef>
                <a:spcPts val="0"/>
              </a:spcBef>
              <a:spcAft>
                <a:spcPts val="0"/>
              </a:spcAft>
              <a:buClr>
                <a:srgbClr val="434343"/>
              </a:buClr>
              <a:buSzPts val="1600"/>
              <a:buNone/>
              <a:defRPr sz="1600">
                <a:solidFill>
                  <a:srgbClr val="434343"/>
                </a:solidFill>
              </a:defRPr>
            </a:lvl9pPr>
          </a:lstStyle>
          <a:p/>
        </p:txBody>
      </p:sp>
      <p:sp>
        <p:nvSpPr>
          <p:cNvPr id="43" name="Google Shape;43;p5"/>
          <p:cNvSpPr txBox="1"/>
          <p:nvPr>
            <p:ph idx="1" type="subTitle"/>
          </p:nvPr>
        </p:nvSpPr>
        <p:spPr>
          <a:xfrm>
            <a:off x="3285299" y="1567491"/>
            <a:ext cx="19065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Clr>
                <a:srgbClr val="434343"/>
              </a:buClr>
              <a:buSzPts val="1100"/>
              <a:buNone/>
              <a:defRPr sz="1100">
                <a:solidFill>
                  <a:srgbClr val="434343"/>
                </a:solidFill>
              </a:defRPr>
            </a:lvl2pPr>
            <a:lvl3pPr lvl="2" rtl="0">
              <a:lnSpc>
                <a:spcPct val="100000"/>
              </a:lnSpc>
              <a:spcBef>
                <a:spcPts val="0"/>
              </a:spcBef>
              <a:spcAft>
                <a:spcPts val="0"/>
              </a:spcAft>
              <a:buClr>
                <a:srgbClr val="434343"/>
              </a:buClr>
              <a:buSzPts val="1100"/>
              <a:buNone/>
              <a:defRPr sz="1100">
                <a:solidFill>
                  <a:srgbClr val="434343"/>
                </a:solidFill>
              </a:defRPr>
            </a:lvl3pPr>
            <a:lvl4pPr lvl="3" rtl="0">
              <a:lnSpc>
                <a:spcPct val="100000"/>
              </a:lnSpc>
              <a:spcBef>
                <a:spcPts val="0"/>
              </a:spcBef>
              <a:spcAft>
                <a:spcPts val="0"/>
              </a:spcAft>
              <a:buClr>
                <a:srgbClr val="434343"/>
              </a:buClr>
              <a:buSzPts val="1100"/>
              <a:buNone/>
              <a:defRPr sz="1100">
                <a:solidFill>
                  <a:srgbClr val="434343"/>
                </a:solidFill>
              </a:defRPr>
            </a:lvl4pPr>
            <a:lvl5pPr lvl="4" rtl="0">
              <a:lnSpc>
                <a:spcPct val="100000"/>
              </a:lnSpc>
              <a:spcBef>
                <a:spcPts val="0"/>
              </a:spcBef>
              <a:spcAft>
                <a:spcPts val="0"/>
              </a:spcAft>
              <a:buClr>
                <a:srgbClr val="434343"/>
              </a:buClr>
              <a:buSzPts val="1100"/>
              <a:buNone/>
              <a:defRPr sz="1100">
                <a:solidFill>
                  <a:srgbClr val="434343"/>
                </a:solidFill>
              </a:defRPr>
            </a:lvl5pPr>
            <a:lvl6pPr lvl="5" rtl="0">
              <a:lnSpc>
                <a:spcPct val="100000"/>
              </a:lnSpc>
              <a:spcBef>
                <a:spcPts val="0"/>
              </a:spcBef>
              <a:spcAft>
                <a:spcPts val="0"/>
              </a:spcAft>
              <a:buClr>
                <a:srgbClr val="434343"/>
              </a:buClr>
              <a:buSzPts val="1100"/>
              <a:buNone/>
              <a:defRPr sz="1100">
                <a:solidFill>
                  <a:srgbClr val="434343"/>
                </a:solidFill>
              </a:defRPr>
            </a:lvl6pPr>
            <a:lvl7pPr lvl="6" rtl="0">
              <a:lnSpc>
                <a:spcPct val="100000"/>
              </a:lnSpc>
              <a:spcBef>
                <a:spcPts val="0"/>
              </a:spcBef>
              <a:spcAft>
                <a:spcPts val="0"/>
              </a:spcAft>
              <a:buClr>
                <a:srgbClr val="434343"/>
              </a:buClr>
              <a:buSzPts val="1100"/>
              <a:buNone/>
              <a:defRPr sz="1100">
                <a:solidFill>
                  <a:srgbClr val="434343"/>
                </a:solidFill>
              </a:defRPr>
            </a:lvl7pPr>
            <a:lvl8pPr lvl="7" rtl="0">
              <a:lnSpc>
                <a:spcPct val="100000"/>
              </a:lnSpc>
              <a:spcBef>
                <a:spcPts val="0"/>
              </a:spcBef>
              <a:spcAft>
                <a:spcPts val="0"/>
              </a:spcAft>
              <a:buClr>
                <a:srgbClr val="434343"/>
              </a:buClr>
              <a:buSzPts val="1100"/>
              <a:buNone/>
              <a:defRPr sz="1100">
                <a:solidFill>
                  <a:srgbClr val="434343"/>
                </a:solidFill>
              </a:defRPr>
            </a:lvl8pPr>
            <a:lvl9pPr lvl="8" rtl="0">
              <a:lnSpc>
                <a:spcPct val="100000"/>
              </a:lnSpc>
              <a:spcBef>
                <a:spcPts val="0"/>
              </a:spcBef>
              <a:spcAft>
                <a:spcPts val="0"/>
              </a:spcAft>
              <a:buClr>
                <a:srgbClr val="434343"/>
              </a:buClr>
              <a:buSzPts val="1100"/>
              <a:buNone/>
              <a:defRPr sz="1100">
                <a:solidFill>
                  <a:srgbClr val="434343"/>
                </a:solidFill>
              </a:defRPr>
            </a:lvl9pPr>
          </a:lstStyle>
          <a:p/>
        </p:txBody>
      </p:sp>
      <p:sp>
        <p:nvSpPr>
          <p:cNvPr id="44" name="Google Shape;44;p5"/>
          <p:cNvSpPr txBox="1"/>
          <p:nvPr>
            <p:ph idx="2"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Clr>
                <a:srgbClr val="434343"/>
              </a:buClr>
              <a:buSzPts val="900"/>
              <a:buNone/>
              <a:defRPr sz="900">
                <a:solidFill>
                  <a:srgbClr val="434343"/>
                </a:solidFill>
              </a:defRPr>
            </a:lvl2pPr>
            <a:lvl3pPr lvl="2" rtl="0" algn="ctr">
              <a:spcBef>
                <a:spcPts val="0"/>
              </a:spcBef>
              <a:spcAft>
                <a:spcPts val="0"/>
              </a:spcAft>
              <a:buClr>
                <a:srgbClr val="434343"/>
              </a:buClr>
              <a:buSzPts val="900"/>
              <a:buNone/>
              <a:defRPr sz="900">
                <a:solidFill>
                  <a:srgbClr val="434343"/>
                </a:solidFill>
              </a:defRPr>
            </a:lvl3pPr>
            <a:lvl4pPr lvl="3" rtl="0" algn="ctr">
              <a:spcBef>
                <a:spcPts val="0"/>
              </a:spcBef>
              <a:spcAft>
                <a:spcPts val="0"/>
              </a:spcAft>
              <a:buClr>
                <a:srgbClr val="434343"/>
              </a:buClr>
              <a:buSzPts val="900"/>
              <a:buNone/>
              <a:defRPr sz="900">
                <a:solidFill>
                  <a:srgbClr val="434343"/>
                </a:solidFill>
              </a:defRPr>
            </a:lvl4pPr>
            <a:lvl5pPr lvl="4" rtl="0" algn="ctr">
              <a:spcBef>
                <a:spcPts val="0"/>
              </a:spcBef>
              <a:spcAft>
                <a:spcPts val="0"/>
              </a:spcAft>
              <a:buClr>
                <a:srgbClr val="434343"/>
              </a:buClr>
              <a:buSzPts val="900"/>
              <a:buNone/>
              <a:defRPr sz="900">
                <a:solidFill>
                  <a:srgbClr val="434343"/>
                </a:solidFill>
              </a:defRPr>
            </a:lvl5pPr>
            <a:lvl6pPr lvl="5" rtl="0" algn="ctr">
              <a:spcBef>
                <a:spcPts val="0"/>
              </a:spcBef>
              <a:spcAft>
                <a:spcPts val="0"/>
              </a:spcAft>
              <a:buClr>
                <a:srgbClr val="434343"/>
              </a:buClr>
              <a:buSzPts val="900"/>
              <a:buNone/>
              <a:defRPr sz="900">
                <a:solidFill>
                  <a:srgbClr val="434343"/>
                </a:solidFill>
              </a:defRPr>
            </a:lvl6pPr>
            <a:lvl7pPr lvl="6" rtl="0" algn="ctr">
              <a:spcBef>
                <a:spcPts val="0"/>
              </a:spcBef>
              <a:spcAft>
                <a:spcPts val="0"/>
              </a:spcAft>
              <a:buClr>
                <a:srgbClr val="434343"/>
              </a:buClr>
              <a:buSzPts val="900"/>
              <a:buNone/>
              <a:defRPr sz="900">
                <a:solidFill>
                  <a:srgbClr val="434343"/>
                </a:solidFill>
              </a:defRPr>
            </a:lvl7pPr>
            <a:lvl8pPr lvl="7" rtl="0" algn="ctr">
              <a:spcBef>
                <a:spcPts val="0"/>
              </a:spcBef>
              <a:spcAft>
                <a:spcPts val="0"/>
              </a:spcAft>
              <a:buClr>
                <a:srgbClr val="434343"/>
              </a:buClr>
              <a:buSzPts val="900"/>
              <a:buNone/>
              <a:defRPr sz="900">
                <a:solidFill>
                  <a:srgbClr val="434343"/>
                </a:solidFill>
              </a:defRPr>
            </a:lvl8pPr>
            <a:lvl9pPr lvl="8" rtl="0" algn="ctr">
              <a:spcBef>
                <a:spcPts val="0"/>
              </a:spcBef>
              <a:spcAft>
                <a:spcPts val="0"/>
              </a:spcAft>
              <a:buClr>
                <a:srgbClr val="434343"/>
              </a:buClr>
              <a:buSzPts val="900"/>
              <a:buNone/>
              <a:defRPr sz="900">
                <a:solidFill>
                  <a:srgbClr val="434343"/>
                </a:solidFill>
              </a:defRPr>
            </a:lvl9pPr>
          </a:lstStyle>
          <a:p/>
        </p:txBody>
      </p:sp>
      <p:cxnSp>
        <p:nvCxnSpPr>
          <p:cNvPr id="45" name="Google Shape;45;p5"/>
          <p:cNvCxnSpPr/>
          <p:nvPr/>
        </p:nvCxnSpPr>
        <p:spPr>
          <a:xfrm>
            <a:off x="725650" y="-7125"/>
            <a:ext cx="0" cy="981900"/>
          </a:xfrm>
          <a:prstGeom prst="straightConnector1">
            <a:avLst/>
          </a:prstGeom>
          <a:noFill/>
          <a:ln cap="flat" cmpd="sng" w="19050">
            <a:solidFill>
              <a:schemeClr val="dk2"/>
            </a:solidFill>
            <a:prstDash val="solid"/>
            <a:round/>
            <a:headEnd len="med" w="med" type="none"/>
            <a:tailEnd len="med" w="med" type="none"/>
          </a:ln>
        </p:spPr>
      </p:cxnSp>
      <p:cxnSp>
        <p:nvCxnSpPr>
          <p:cNvPr id="46" name="Google Shape;46;p5"/>
          <p:cNvCxnSpPr/>
          <p:nvPr/>
        </p:nvCxnSpPr>
        <p:spPr>
          <a:xfrm>
            <a:off x="725650" y="4161600"/>
            <a:ext cx="0" cy="981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CUSTOM_1_1_1_2_1_1">
    <p:bg>
      <p:bgPr>
        <a:solidFill>
          <a:srgbClr val="F6F2E9"/>
        </a:solidFill>
      </p:bgPr>
    </p:bg>
    <p:spTree>
      <p:nvGrpSpPr>
        <p:cNvPr id="47" name="Shape 47"/>
        <p:cNvGrpSpPr/>
        <p:nvPr/>
      </p:nvGrpSpPr>
      <p:grpSpPr>
        <a:xfrm>
          <a:off x="0" y="0"/>
          <a:ext cx="0" cy="0"/>
          <a:chOff x="0" y="0"/>
          <a:chExt cx="0" cy="0"/>
        </a:xfrm>
      </p:grpSpPr>
      <p:sp>
        <p:nvSpPr>
          <p:cNvPr id="48" name="Google Shape;48;p6"/>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Clr>
                <a:srgbClr val="434343"/>
              </a:buClr>
              <a:buSzPts val="900"/>
              <a:buNone/>
              <a:defRPr sz="900">
                <a:solidFill>
                  <a:srgbClr val="434343"/>
                </a:solidFill>
              </a:defRPr>
            </a:lvl2pPr>
            <a:lvl3pPr lvl="2" rtl="0" algn="ctr">
              <a:spcBef>
                <a:spcPts val="0"/>
              </a:spcBef>
              <a:spcAft>
                <a:spcPts val="0"/>
              </a:spcAft>
              <a:buClr>
                <a:srgbClr val="434343"/>
              </a:buClr>
              <a:buSzPts val="900"/>
              <a:buNone/>
              <a:defRPr sz="900">
                <a:solidFill>
                  <a:srgbClr val="434343"/>
                </a:solidFill>
              </a:defRPr>
            </a:lvl3pPr>
            <a:lvl4pPr lvl="3" rtl="0" algn="ctr">
              <a:spcBef>
                <a:spcPts val="0"/>
              </a:spcBef>
              <a:spcAft>
                <a:spcPts val="0"/>
              </a:spcAft>
              <a:buClr>
                <a:srgbClr val="434343"/>
              </a:buClr>
              <a:buSzPts val="900"/>
              <a:buNone/>
              <a:defRPr sz="900">
                <a:solidFill>
                  <a:srgbClr val="434343"/>
                </a:solidFill>
              </a:defRPr>
            </a:lvl4pPr>
            <a:lvl5pPr lvl="4" rtl="0" algn="ctr">
              <a:spcBef>
                <a:spcPts val="0"/>
              </a:spcBef>
              <a:spcAft>
                <a:spcPts val="0"/>
              </a:spcAft>
              <a:buClr>
                <a:srgbClr val="434343"/>
              </a:buClr>
              <a:buSzPts val="900"/>
              <a:buNone/>
              <a:defRPr sz="900">
                <a:solidFill>
                  <a:srgbClr val="434343"/>
                </a:solidFill>
              </a:defRPr>
            </a:lvl5pPr>
            <a:lvl6pPr lvl="5" rtl="0" algn="ctr">
              <a:spcBef>
                <a:spcPts val="0"/>
              </a:spcBef>
              <a:spcAft>
                <a:spcPts val="0"/>
              </a:spcAft>
              <a:buClr>
                <a:srgbClr val="434343"/>
              </a:buClr>
              <a:buSzPts val="900"/>
              <a:buNone/>
              <a:defRPr sz="900">
                <a:solidFill>
                  <a:srgbClr val="434343"/>
                </a:solidFill>
              </a:defRPr>
            </a:lvl6pPr>
            <a:lvl7pPr lvl="6" rtl="0" algn="ctr">
              <a:spcBef>
                <a:spcPts val="0"/>
              </a:spcBef>
              <a:spcAft>
                <a:spcPts val="0"/>
              </a:spcAft>
              <a:buClr>
                <a:srgbClr val="434343"/>
              </a:buClr>
              <a:buSzPts val="900"/>
              <a:buNone/>
              <a:defRPr sz="900">
                <a:solidFill>
                  <a:srgbClr val="434343"/>
                </a:solidFill>
              </a:defRPr>
            </a:lvl7pPr>
            <a:lvl8pPr lvl="7" rtl="0" algn="ctr">
              <a:spcBef>
                <a:spcPts val="0"/>
              </a:spcBef>
              <a:spcAft>
                <a:spcPts val="0"/>
              </a:spcAft>
              <a:buClr>
                <a:srgbClr val="434343"/>
              </a:buClr>
              <a:buSzPts val="900"/>
              <a:buNone/>
              <a:defRPr sz="900">
                <a:solidFill>
                  <a:srgbClr val="434343"/>
                </a:solidFill>
              </a:defRPr>
            </a:lvl8pPr>
            <a:lvl9pPr lvl="8" rtl="0" algn="ctr">
              <a:spcBef>
                <a:spcPts val="0"/>
              </a:spcBef>
              <a:spcAft>
                <a:spcPts val="0"/>
              </a:spcAft>
              <a:buClr>
                <a:srgbClr val="434343"/>
              </a:buClr>
              <a:buSzPts val="900"/>
              <a:buNone/>
              <a:defRPr sz="900">
                <a:solidFill>
                  <a:srgbClr val="434343"/>
                </a:solidFill>
              </a:defRPr>
            </a:lvl9pPr>
          </a:lstStyle>
          <a:p/>
        </p:txBody>
      </p:sp>
      <p:cxnSp>
        <p:nvCxnSpPr>
          <p:cNvPr id="49" name="Google Shape;49;p6"/>
          <p:cNvCxnSpPr/>
          <p:nvPr/>
        </p:nvCxnSpPr>
        <p:spPr>
          <a:xfrm>
            <a:off x="725650" y="-7125"/>
            <a:ext cx="0" cy="981900"/>
          </a:xfrm>
          <a:prstGeom prst="straightConnector1">
            <a:avLst/>
          </a:prstGeom>
          <a:noFill/>
          <a:ln cap="flat" cmpd="sng" w="19050">
            <a:solidFill>
              <a:schemeClr val="dk2"/>
            </a:solidFill>
            <a:prstDash val="solid"/>
            <a:round/>
            <a:headEnd len="med" w="med" type="none"/>
            <a:tailEnd len="med" w="med" type="none"/>
          </a:ln>
        </p:spPr>
      </p:cxnSp>
      <p:cxnSp>
        <p:nvCxnSpPr>
          <p:cNvPr id="50" name="Google Shape;50;p6"/>
          <p:cNvCxnSpPr/>
          <p:nvPr/>
        </p:nvCxnSpPr>
        <p:spPr>
          <a:xfrm>
            <a:off x="725650" y="4161600"/>
            <a:ext cx="0" cy="981900"/>
          </a:xfrm>
          <a:prstGeom prst="straightConnector1">
            <a:avLst/>
          </a:prstGeom>
          <a:noFill/>
          <a:ln cap="flat" cmpd="sng" w="19050">
            <a:solidFill>
              <a:schemeClr val="dk2"/>
            </a:solidFill>
            <a:prstDash val="solid"/>
            <a:round/>
            <a:headEnd len="med" w="med" type="none"/>
            <a:tailEnd len="med" w="med" type="none"/>
          </a:ln>
        </p:spPr>
      </p:cxnSp>
      <p:sp>
        <p:nvSpPr>
          <p:cNvPr id="51" name="Google Shape;51;p6"/>
          <p:cNvSpPr txBox="1"/>
          <p:nvPr>
            <p:ph idx="1" type="subTitle"/>
          </p:nvPr>
        </p:nvSpPr>
        <p:spPr>
          <a:xfrm>
            <a:off x="1576999" y="3874929"/>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2" name="Google Shape;52;p6"/>
          <p:cNvSpPr txBox="1"/>
          <p:nvPr>
            <p:ph idx="2" type="subTitle"/>
          </p:nvPr>
        </p:nvSpPr>
        <p:spPr>
          <a:xfrm>
            <a:off x="3647199" y="3874929"/>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3" name="Google Shape;53;p6"/>
          <p:cNvSpPr txBox="1"/>
          <p:nvPr>
            <p:ph idx="3" type="subTitle"/>
          </p:nvPr>
        </p:nvSpPr>
        <p:spPr>
          <a:xfrm>
            <a:off x="5660499" y="3874929"/>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54" name="Google Shape;54;p6"/>
          <p:cNvSpPr txBox="1"/>
          <p:nvPr>
            <p:ph idx="4" type="subTitle"/>
          </p:nvPr>
        </p:nvSpPr>
        <p:spPr>
          <a:xfrm>
            <a:off x="1576999" y="1066704"/>
            <a:ext cx="1906500" cy="36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1pPr>
            <a:lvl2pPr lvl="1"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2pPr>
            <a:lvl3pPr lvl="2"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3pPr>
            <a:lvl4pPr lvl="3"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4pPr>
            <a:lvl5pPr lvl="4"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5pPr>
            <a:lvl6pPr lvl="5"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6pPr>
            <a:lvl7pPr lvl="6"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7pPr>
            <a:lvl8pPr lvl="7"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8pPr>
            <a:lvl9pPr lvl="8"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9pPr>
          </a:lstStyle>
          <a:p/>
        </p:txBody>
      </p:sp>
      <p:sp>
        <p:nvSpPr>
          <p:cNvPr id="55" name="Google Shape;55;p6"/>
          <p:cNvSpPr txBox="1"/>
          <p:nvPr>
            <p:ph idx="5" type="subTitle"/>
          </p:nvPr>
        </p:nvSpPr>
        <p:spPr>
          <a:xfrm>
            <a:off x="3618749" y="1066704"/>
            <a:ext cx="1906500" cy="36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1pPr>
            <a:lvl2pPr lvl="1"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2pPr>
            <a:lvl3pPr lvl="2"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3pPr>
            <a:lvl4pPr lvl="3"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4pPr>
            <a:lvl5pPr lvl="4"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5pPr>
            <a:lvl6pPr lvl="5"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6pPr>
            <a:lvl7pPr lvl="6"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7pPr>
            <a:lvl8pPr lvl="7"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8pPr>
            <a:lvl9pPr lvl="8"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9pPr>
          </a:lstStyle>
          <a:p/>
        </p:txBody>
      </p:sp>
      <p:sp>
        <p:nvSpPr>
          <p:cNvPr id="56" name="Google Shape;56;p6"/>
          <p:cNvSpPr txBox="1"/>
          <p:nvPr>
            <p:ph idx="6" type="subTitle"/>
          </p:nvPr>
        </p:nvSpPr>
        <p:spPr>
          <a:xfrm>
            <a:off x="5660499" y="1066704"/>
            <a:ext cx="1906500" cy="367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1pPr>
            <a:lvl2pPr lvl="1"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2pPr>
            <a:lvl3pPr lvl="2"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3pPr>
            <a:lvl4pPr lvl="3"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4pPr>
            <a:lvl5pPr lvl="4"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5pPr>
            <a:lvl6pPr lvl="5"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6pPr>
            <a:lvl7pPr lvl="6"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7pPr>
            <a:lvl8pPr lvl="7"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8pPr>
            <a:lvl9pPr lvl="8" rtl="0" algn="ctr">
              <a:lnSpc>
                <a:spcPct val="100000"/>
              </a:lnSpc>
              <a:spcBef>
                <a:spcPts val="0"/>
              </a:spcBef>
              <a:spcAft>
                <a:spcPts val="0"/>
              </a:spcAft>
              <a:buSzPts val="1400"/>
              <a:buFont typeface="Oswald Regular"/>
              <a:buNone/>
              <a:defRPr sz="1400">
                <a:latin typeface="Oswald Regular"/>
                <a:ea typeface="Oswald Regular"/>
                <a:cs typeface="Oswald Regular"/>
                <a:sym typeface="Oswald Regul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CUSTOM_1_1_1_2_1_1_1">
    <p:bg>
      <p:bgPr>
        <a:solidFill>
          <a:srgbClr val="F6F2E9"/>
        </a:solidFill>
      </p:bgPr>
    </p:bg>
    <p:spTree>
      <p:nvGrpSpPr>
        <p:cNvPr id="57" name="Shape 57"/>
        <p:cNvGrpSpPr/>
        <p:nvPr/>
      </p:nvGrpSpPr>
      <p:grpSpPr>
        <a:xfrm>
          <a:off x="0" y="0"/>
          <a:ext cx="0" cy="0"/>
          <a:chOff x="0" y="0"/>
          <a:chExt cx="0" cy="0"/>
        </a:xfrm>
      </p:grpSpPr>
      <p:sp>
        <p:nvSpPr>
          <p:cNvPr id="58" name="Google Shape;58;p7"/>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Clr>
                <a:srgbClr val="434343"/>
              </a:buClr>
              <a:buSzPts val="900"/>
              <a:buNone/>
              <a:defRPr sz="900">
                <a:solidFill>
                  <a:srgbClr val="434343"/>
                </a:solidFill>
              </a:defRPr>
            </a:lvl2pPr>
            <a:lvl3pPr lvl="2" rtl="0" algn="ctr">
              <a:spcBef>
                <a:spcPts val="0"/>
              </a:spcBef>
              <a:spcAft>
                <a:spcPts val="0"/>
              </a:spcAft>
              <a:buClr>
                <a:srgbClr val="434343"/>
              </a:buClr>
              <a:buSzPts val="900"/>
              <a:buNone/>
              <a:defRPr sz="900">
                <a:solidFill>
                  <a:srgbClr val="434343"/>
                </a:solidFill>
              </a:defRPr>
            </a:lvl3pPr>
            <a:lvl4pPr lvl="3" rtl="0" algn="ctr">
              <a:spcBef>
                <a:spcPts val="0"/>
              </a:spcBef>
              <a:spcAft>
                <a:spcPts val="0"/>
              </a:spcAft>
              <a:buClr>
                <a:srgbClr val="434343"/>
              </a:buClr>
              <a:buSzPts val="900"/>
              <a:buNone/>
              <a:defRPr sz="900">
                <a:solidFill>
                  <a:srgbClr val="434343"/>
                </a:solidFill>
              </a:defRPr>
            </a:lvl4pPr>
            <a:lvl5pPr lvl="4" rtl="0" algn="ctr">
              <a:spcBef>
                <a:spcPts val="0"/>
              </a:spcBef>
              <a:spcAft>
                <a:spcPts val="0"/>
              </a:spcAft>
              <a:buClr>
                <a:srgbClr val="434343"/>
              </a:buClr>
              <a:buSzPts val="900"/>
              <a:buNone/>
              <a:defRPr sz="900">
                <a:solidFill>
                  <a:srgbClr val="434343"/>
                </a:solidFill>
              </a:defRPr>
            </a:lvl5pPr>
            <a:lvl6pPr lvl="5" rtl="0" algn="ctr">
              <a:spcBef>
                <a:spcPts val="0"/>
              </a:spcBef>
              <a:spcAft>
                <a:spcPts val="0"/>
              </a:spcAft>
              <a:buClr>
                <a:srgbClr val="434343"/>
              </a:buClr>
              <a:buSzPts val="900"/>
              <a:buNone/>
              <a:defRPr sz="900">
                <a:solidFill>
                  <a:srgbClr val="434343"/>
                </a:solidFill>
              </a:defRPr>
            </a:lvl6pPr>
            <a:lvl7pPr lvl="6" rtl="0" algn="ctr">
              <a:spcBef>
                <a:spcPts val="0"/>
              </a:spcBef>
              <a:spcAft>
                <a:spcPts val="0"/>
              </a:spcAft>
              <a:buClr>
                <a:srgbClr val="434343"/>
              </a:buClr>
              <a:buSzPts val="900"/>
              <a:buNone/>
              <a:defRPr sz="900">
                <a:solidFill>
                  <a:srgbClr val="434343"/>
                </a:solidFill>
              </a:defRPr>
            </a:lvl7pPr>
            <a:lvl8pPr lvl="7" rtl="0" algn="ctr">
              <a:spcBef>
                <a:spcPts val="0"/>
              </a:spcBef>
              <a:spcAft>
                <a:spcPts val="0"/>
              </a:spcAft>
              <a:buClr>
                <a:srgbClr val="434343"/>
              </a:buClr>
              <a:buSzPts val="900"/>
              <a:buNone/>
              <a:defRPr sz="900">
                <a:solidFill>
                  <a:srgbClr val="434343"/>
                </a:solidFill>
              </a:defRPr>
            </a:lvl8pPr>
            <a:lvl9pPr lvl="8" rtl="0" algn="ctr">
              <a:spcBef>
                <a:spcPts val="0"/>
              </a:spcBef>
              <a:spcAft>
                <a:spcPts val="0"/>
              </a:spcAft>
              <a:buClr>
                <a:srgbClr val="434343"/>
              </a:buClr>
              <a:buSzPts val="900"/>
              <a:buNone/>
              <a:defRPr sz="900">
                <a:solidFill>
                  <a:srgbClr val="434343"/>
                </a:solidFill>
              </a:defRPr>
            </a:lvl9pPr>
          </a:lstStyle>
          <a:p/>
        </p:txBody>
      </p:sp>
      <p:cxnSp>
        <p:nvCxnSpPr>
          <p:cNvPr id="59" name="Google Shape;59;p7"/>
          <p:cNvCxnSpPr/>
          <p:nvPr/>
        </p:nvCxnSpPr>
        <p:spPr>
          <a:xfrm>
            <a:off x="725650" y="-7125"/>
            <a:ext cx="0" cy="981900"/>
          </a:xfrm>
          <a:prstGeom prst="straightConnector1">
            <a:avLst/>
          </a:prstGeom>
          <a:noFill/>
          <a:ln cap="flat" cmpd="sng" w="19050">
            <a:solidFill>
              <a:schemeClr val="dk2"/>
            </a:solidFill>
            <a:prstDash val="solid"/>
            <a:round/>
            <a:headEnd len="med" w="med" type="none"/>
            <a:tailEnd len="med" w="med" type="none"/>
          </a:ln>
        </p:spPr>
      </p:cxnSp>
      <p:cxnSp>
        <p:nvCxnSpPr>
          <p:cNvPr id="60" name="Google Shape;60;p7"/>
          <p:cNvCxnSpPr/>
          <p:nvPr/>
        </p:nvCxnSpPr>
        <p:spPr>
          <a:xfrm>
            <a:off x="725650" y="4161600"/>
            <a:ext cx="0" cy="981900"/>
          </a:xfrm>
          <a:prstGeom prst="straightConnector1">
            <a:avLst/>
          </a:prstGeom>
          <a:noFill/>
          <a:ln cap="flat" cmpd="sng" w="19050">
            <a:solidFill>
              <a:schemeClr val="dk2"/>
            </a:solidFill>
            <a:prstDash val="solid"/>
            <a:round/>
            <a:headEnd len="med" w="med" type="none"/>
            <a:tailEnd len="med" w="med" type="none"/>
          </a:ln>
        </p:spPr>
      </p:cxnSp>
      <p:sp>
        <p:nvSpPr>
          <p:cNvPr id="61" name="Google Shape;61;p7"/>
          <p:cNvSpPr/>
          <p:nvPr/>
        </p:nvSpPr>
        <p:spPr>
          <a:xfrm>
            <a:off x="5916050" y="718575"/>
            <a:ext cx="2026500" cy="180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txBox="1"/>
          <p:nvPr>
            <p:ph idx="2" type="ctrTitle"/>
          </p:nvPr>
        </p:nvSpPr>
        <p:spPr>
          <a:xfrm>
            <a:off x="6613838" y="2526375"/>
            <a:ext cx="13287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2pPr>
            <a:lvl3pPr lvl="2" rtl="0" algn="ct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3pPr>
            <a:lvl4pPr lvl="3" rtl="0" algn="ct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4pPr>
            <a:lvl5pPr lvl="4" rtl="0" algn="ct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5pPr>
            <a:lvl6pPr lvl="5" rtl="0" algn="ct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6pPr>
            <a:lvl7pPr lvl="6" rtl="0" algn="ct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7pPr>
            <a:lvl8pPr lvl="7" rtl="0" algn="ct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8pPr>
            <a:lvl9pPr lvl="8" rtl="0" algn="ct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9pPr>
          </a:lstStyle>
          <a:p/>
        </p:txBody>
      </p:sp>
      <p:sp>
        <p:nvSpPr>
          <p:cNvPr id="63" name="Google Shape;63;p7"/>
          <p:cNvSpPr txBox="1"/>
          <p:nvPr>
            <p:ph idx="1" type="subTitle"/>
          </p:nvPr>
        </p:nvSpPr>
        <p:spPr>
          <a:xfrm>
            <a:off x="5987378" y="1117225"/>
            <a:ext cx="1802100" cy="1112400"/>
          </a:xfrm>
          <a:prstGeom prst="rect">
            <a:avLst/>
          </a:prstGeom>
          <a:solidFill>
            <a:srgbClr val="C16548"/>
          </a:solidFill>
        </p:spPr>
        <p:txBody>
          <a:bodyPr anchorCtr="0" anchor="ctr" bIns="91425" lIns="91425" spcFirstLastPara="1" rIns="91425" wrap="square" tIns="91425">
            <a:noAutofit/>
          </a:bodyPr>
          <a:lstStyle>
            <a:lvl1pPr lvl="0" rtl="0">
              <a:lnSpc>
                <a:spcPct val="100000"/>
              </a:lnSpc>
              <a:spcBef>
                <a:spcPts val="0"/>
              </a:spcBef>
              <a:spcAft>
                <a:spcPts val="0"/>
              </a:spcAft>
              <a:buClr>
                <a:srgbClr val="F6F2E9"/>
              </a:buClr>
              <a:buSzPts val="900"/>
              <a:buNone/>
              <a:defRPr sz="900">
                <a:solidFill>
                  <a:srgbClr val="F6F2E9"/>
                </a:solidFill>
              </a:defRPr>
            </a:lvl1pPr>
            <a:lvl2pPr lvl="1" rtl="0" algn="ctr">
              <a:lnSpc>
                <a:spcPct val="100000"/>
              </a:lnSpc>
              <a:spcBef>
                <a:spcPts val="0"/>
              </a:spcBef>
              <a:spcAft>
                <a:spcPts val="0"/>
              </a:spcAft>
              <a:buClr>
                <a:srgbClr val="F6F2E9"/>
              </a:buClr>
              <a:buSzPts val="900"/>
              <a:buNone/>
              <a:defRPr sz="900">
                <a:solidFill>
                  <a:srgbClr val="F6F2E9"/>
                </a:solidFill>
              </a:defRPr>
            </a:lvl2pPr>
            <a:lvl3pPr lvl="2" rtl="0" algn="ctr">
              <a:lnSpc>
                <a:spcPct val="100000"/>
              </a:lnSpc>
              <a:spcBef>
                <a:spcPts val="0"/>
              </a:spcBef>
              <a:spcAft>
                <a:spcPts val="0"/>
              </a:spcAft>
              <a:buClr>
                <a:srgbClr val="F6F2E9"/>
              </a:buClr>
              <a:buSzPts val="900"/>
              <a:buNone/>
              <a:defRPr sz="900">
                <a:solidFill>
                  <a:srgbClr val="F6F2E9"/>
                </a:solidFill>
              </a:defRPr>
            </a:lvl3pPr>
            <a:lvl4pPr lvl="3" rtl="0" algn="ctr">
              <a:lnSpc>
                <a:spcPct val="100000"/>
              </a:lnSpc>
              <a:spcBef>
                <a:spcPts val="0"/>
              </a:spcBef>
              <a:spcAft>
                <a:spcPts val="0"/>
              </a:spcAft>
              <a:buClr>
                <a:srgbClr val="F6F2E9"/>
              </a:buClr>
              <a:buSzPts val="900"/>
              <a:buNone/>
              <a:defRPr sz="900">
                <a:solidFill>
                  <a:srgbClr val="F6F2E9"/>
                </a:solidFill>
              </a:defRPr>
            </a:lvl4pPr>
            <a:lvl5pPr lvl="4" rtl="0" algn="ctr">
              <a:lnSpc>
                <a:spcPct val="100000"/>
              </a:lnSpc>
              <a:spcBef>
                <a:spcPts val="0"/>
              </a:spcBef>
              <a:spcAft>
                <a:spcPts val="0"/>
              </a:spcAft>
              <a:buClr>
                <a:srgbClr val="F6F2E9"/>
              </a:buClr>
              <a:buSzPts val="900"/>
              <a:buNone/>
              <a:defRPr sz="900">
                <a:solidFill>
                  <a:srgbClr val="F6F2E9"/>
                </a:solidFill>
              </a:defRPr>
            </a:lvl5pPr>
            <a:lvl6pPr lvl="5" rtl="0" algn="ctr">
              <a:lnSpc>
                <a:spcPct val="100000"/>
              </a:lnSpc>
              <a:spcBef>
                <a:spcPts val="0"/>
              </a:spcBef>
              <a:spcAft>
                <a:spcPts val="0"/>
              </a:spcAft>
              <a:buClr>
                <a:srgbClr val="F6F2E9"/>
              </a:buClr>
              <a:buSzPts val="900"/>
              <a:buNone/>
              <a:defRPr sz="900">
                <a:solidFill>
                  <a:srgbClr val="F6F2E9"/>
                </a:solidFill>
              </a:defRPr>
            </a:lvl6pPr>
            <a:lvl7pPr lvl="6" rtl="0" algn="ctr">
              <a:lnSpc>
                <a:spcPct val="100000"/>
              </a:lnSpc>
              <a:spcBef>
                <a:spcPts val="0"/>
              </a:spcBef>
              <a:spcAft>
                <a:spcPts val="0"/>
              </a:spcAft>
              <a:buClr>
                <a:srgbClr val="F6F2E9"/>
              </a:buClr>
              <a:buSzPts val="900"/>
              <a:buNone/>
              <a:defRPr sz="900">
                <a:solidFill>
                  <a:srgbClr val="F6F2E9"/>
                </a:solidFill>
              </a:defRPr>
            </a:lvl7pPr>
            <a:lvl8pPr lvl="7" rtl="0" algn="ctr">
              <a:lnSpc>
                <a:spcPct val="100000"/>
              </a:lnSpc>
              <a:spcBef>
                <a:spcPts val="0"/>
              </a:spcBef>
              <a:spcAft>
                <a:spcPts val="0"/>
              </a:spcAft>
              <a:buClr>
                <a:srgbClr val="F6F2E9"/>
              </a:buClr>
              <a:buSzPts val="900"/>
              <a:buNone/>
              <a:defRPr sz="900">
                <a:solidFill>
                  <a:srgbClr val="F6F2E9"/>
                </a:solidFill>
              </a:defRPr>
            </a:lvl8pPr>
            <a:lvl9pPr lvl="8" rtl="0" algn="ctr">
              <a:lnSpc>
                <a:spcPct val="100000"/>
              </a:lnSpc>
              <a:spcBef>
                <a:spcPts val="0"/>
              </a:spcBef>
              <a:spcAft>
                <a:spcPts val="0"/>
              </a:spcAft>
              <a:buClr>
                <a:srgbClr val="F6F2E9"/>
              </a:buClr>
              <a:buSzPts val="900"/>
              <a:buNone/>
              <a:defRPr sz="900">
                <a:solidFill>
                  <a:srgbClr val="F6F2E9"/>
                </a:solidFill>
              </a:defRPr>
            </a:lvl9pPr>
          </a:lstStyle>
          <a:p/>
        </p:txBody>
      </p:sp>
      <p:sp>
        <p:nvSpPr>
          <p:cNvPr id="64" name="Google Shape;64;p7"/>
          <p:cNvSpPr txBox="1"/>
          <p:nvPr>
            <p:ph idx="3" type="ctrTitle"/>
          </p:nvPr>
        </p:nvSpPr>
        <p:spPr>
          <a:xfrm flipH="1">
            <a:off x="1514488" y="2005850"/>
            <a:ext cx="13287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lgn="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2pPr>
            <a:lvl3pPr lvl="2" rtl="0" algn="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3pPr>
            <a:lvl4pPr lvl="3" rtl="0" algn="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4pPr>
            <a:lvl5pPr lvl="4" rtl="0" algn="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5pPr>
            <a:lvl6pPr lvl="5" rtl="0" algn="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6pPr>
            <a:lvl7pPr lvl="6" rtl="0" algn="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7pPr>
            <a:lvl8pPr lvl="7" rtl="0" algn="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8pPr>
            <a:lvl9pPr lvl="8" rtl="0" algn="r">
              <a:spcBef>
                <a:spcPts val="0"/>
              </a:spcBef>
              <a:spcAft>
                <a:spcPts val="0"/>
              </a:spcAft>
              <a:buClr>
                <a:srgbClr val="434343"/>
              </a:buClr>
              <a:buSzPts val="1800"/>
              <a:buFont typeface="Josefin Sans"/>
              <a:buNone/>
              <a:defRPr b="1" sz="1800">
                <a:solidFill>
                  <a:srgbClr val="434343"/>
                </a:solidFill>
                <a:latin typeface="Josefin Sans"/>
                <a:ea typeface="Josefin Sans"/>
                <a:cs typeface="Josefin Sans"/>
                <a:sym typeface="Josefin Sans"/>
              </a:defRPr>
            </a:lvl9pPr>
          </a:lstStyle>
          <a:p/>
        </p:txBody>
      </p:sp>
      <p:sp>
        <p:nvSpPr>
          <p:cNvPr id="65" name="Google Shape;65;p7"/>
          <p:cNvSpPr/>
          <p:nvPr/>
        </p:nvSpPr>
        <p:spPr>
          <a:xfrm flipH="1">
            <a:off x="1514500" y="2650550"/>
            <a:ext cx="2026500" cy="180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4" type="subTitle"/>
          </p:nvPr>
        </p:nvSpPr>
        <p:spPr>
          <a:xfrm flipH="1">
            <a:off x="1671850" y="3049200"/>
            <a:ext cx="1802100" cy="1112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F6F2E9"/>
              </a:buClr>
              <a:buSzPts val="900"/>
              <a:buNone/>
              <a:defRPr sz="900">
                <a:solidFill>
                  <a:srgbClr val="F6F2E9"/>
                </a:solidFill>
              </a:defRPr>
            </a:lvl1pPr>
            <a:lvl2pPr lvl="1" rtl="0" algn="r">
              <a:lnSpc>
                <a:spcPct val="100000"/>
              </a:lnSpc>
              <a:spcBef>
                <a:spcPts val="0"/>
              </a:spcBef>
              <a:spcAft>
                <a:spcPts val="0"/>
              </a:spcAft>
              <a:buClr>
                <a:srgbClr val="F6F2E9"/>
              </a:buClr>
              <a:buSzPts val="900"/>
              <a:buNone/>
              <a:defRPr sz="900">
                <a:solidFill>
                  <a:srgbClr val="F6F2E9"/>
                </a:solidFill>
              </a:defRPr>
            </a:lvl2pPr>
            <a:lvl3pPr lvl="2" rtl="0" algn="r">
              <a:lnSpc>
                <a:spcPct val="100000"/>
              </a:lnSpc>
              <a:spcBef>
                <a:spcPts val="0"/>
              </a:spcBef>
              <a:spcAft>
                <a:spcPts val="0"/>
              </a:spcAft>
              <a:buClr>
                <a:srgbClr val="F6F2E9"/>
              </a:buClr>
              <a:buSzPts val="900"/>
              <a:buNone/>
              <a:defRPr sz="900">
                <a:solidFill>
                  <a:srgbClr val="F6F2E9"/>
                </a:solidFill>
              </a:defRPr>
            </a:lvl3pPr>
            <a:lvl4pPr lvl="3" rtl="0" algn="r">
              <a:lnSpc>
                <a:spcPct val="100000"/>
              </a:lnSpc>
              <a:spcBef>
                <a:spcPts val="0"/>
              </a:spcBef>
              <a:spcAft>
                <a:spcPts val="0"/>
              </a:spcAft>
              <a:buClr>
                <a:srgbClr val="F6F2E9"/>
              </a:buClr>
              <a:buSzPts val="900"/>
              <a:buNone/>
              <a:defRPr sz="900">
                <a:solidFill>
                  <a:srgbClr val="F6F2E9"/>
                </a:solidFill>
              </a:defRPr>
            </a:lvl4pPr>
            <a:lvl5pPr lvl="4" rtl="0" algn="r">
              <a:lnSpc>
                <a:spcPct val="100000"/>
              </a:lnSpc>
              <a:spcBef>
                <a:spcPts val="0"/>
              </a:spcBef>
              <a:spcAft>
                <a:spcPts val="0"/>
              </a:spcAft>
              <a:buClr>
                <a:srgbClr val="F6F2E9"/>
              </a:buClr>
              <a:buSzPts val="900"/>
              <a:buNone/>
              <a:defRPr sz="900">
                <a:solidFill>
                  <a:srgbClr val="F6F2E9"/>
                </a:solidFill>
              </a:defRPr>
            </a:lvl5pPr>
            <a:lvl6pPr lvl="5" rtl="0" algn="r">
              <a:lnSpc>
                <a:spcPct val="100000"/>
              </a:lnSpc>
              <a:spcBef>
                <a:spcPts val="0"/>
              </a:spcBef>
              <a:spcAft>
                <a:spcPts val="0"/>
              </a:spcAft>
              <a:buClr>
                <a:srgbClr val="F6F2E9"/>
              </a:buClr>
              <a:buSzPts val="900"/>
              <a:buNone/>
              <a:defRPr sz="900">
                <a:solidFill>
                  <a:srgbClr val="F6F2E9"/>
                </a:solidFill>
              </a:defRPr>
            </a:lvl6pPr>
            <a:lvl7pPr lvl="6" rtl="0" algn="r">
              <a:lnSpc>
                <a:spcPct val="100000"/>
              </a:lnSpc>
              <a:spcBef>
                <a:spcPts val="0"/>
              </a:spcBef>
              <a:spcAft>
                <a:spcPts val="0"/>
              </a:spcAft>
              <a:buClr>
                <a:srgbClr val="F6F2E9"/>
              </a:buClr>
              <a:buSzPts val="900"/>
              <a:buNone/>
              <a:defRPr sz="900">
                <a:solidFill>
                  <a:srgbClr val="F6F2E9"/>
                </a:solidFill>
              </a:defRPr>
            </a:lvl7pPr>
            <a:lvl8pPr lvl="7" rtl="0" algn="r">
              <a:lnSpc>
                <a:spcPct val="100000"/>
              </a:lnSpc>
              <a:spcBef>
                <a:spcPts val="0"/>
              </a:spcBef>
              <a:spcAft>
                <a:spcPts val="0"/>
              </a:spcAft>
              <a:buClr>
                <a:srgbClr val="F6F2E9"/>
              </a:buClr>
              <a:buSzPts val="900"/>
              <a:buNone/>
              <a:defRPr sz="900">
                <a:solidFill>
                  <a:srgbClr val="F6F2E9"/>
                </a:solidFill>
              </a:defRPr>
            </a:lvl8pPr>
            <a:lvl9pPr lvl="8" rtl="0" algn="r">
              <a:lnSpc>
                <a:spcPct val="100000"/>
              </a:lnSpc>
              <a:spcBef>
                <a:spcPts val="0"/>
              </a:spcBef>
              <a:spcAft>
                <a:spcPts val="0"/>
              </a:spcAft>
              <a:buClr>
                <a:srgbClr val="F6F2E9"/>
              </a:buClr>
              <a:buSzPts val="900"/>
              <a:buNone/>
              <a:defRPr sz="900">
                <a:solidFill>
                  <a:srgbClr val="F6F2E9"/>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_1_2_1_1_1_1">
    <p:bg>
      <p:bgPr>
        <a:solidFill>
          <a:srgbClr val="F6F2E9"/>
        </a:solidFill>
      </p:bgPr>
    </p:bg>
    <p:spTree>
      <p:nvGrpSpPr>
        <p:cNvPr id="67" name="Shape 67"/>
        <p:cNvGrpSpPr/>
        <p:nvPr/>
      </p:nvGrpSpPr>
      <p:grpSpPr>
        <a:xfrm>
          <a:off x="0" y="0"/>
          <a:ext cx="0" cy="0"/>
          <a:chOff x="0" y="0"/>
          <a:chExt cx="0" cy="0"/>
        </a:xfrm>
      </p:grpSpPr>
      <p:sp>
        <p:nvSpPr>
          <p:cNvPr id="68" name="Google Shape;68;p8"/>
          <p:cNvSpPr/>
          <p:nvPr/>
        </p:nvSpPr>
        <p:spPr>
          <a:xfrm flipH="1">
            <a:off x="1948050" y="1664325"/>
            <a:ext cx="5247900" cy="180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Clr>
                <a:srgbClr val="434343"/>
              </a:buClr>
              <a:buSzPts val="900"/>
              <a:buNone/>
              <a:defRPr sz="900">
                <a:solidFill>
                  <a:srgbClr val="434343"/>
                </a:solidFill>
              </a:defRPr>
            </a:lvl2pPr>
            <a:lvl3pPr lvl="2" rtl="0" algn="ctr">
              <a:spcBef>
                <a:spcPts val="0"/>
              </a:spcBef>
              <a:spcAft>
                <a:spcPts val="0"/>
              </a:spcAft>
              <a:buClr>
                <a:srgbClr val="434343"/>
              </a:buClr>
              <a:buSzPts val="900"/>
              <a:buNone/>
              <a:defRPr sz="900">
                <a:solidFill>
                  <a:srgbClr val="434343"/>
                </a:solidFill>
              </a:defRPr>
            </a:lvl3pPr>
            <a:lvl4pPr lvl="3" rtl="0" algn="ctr">
              <a:spcBef>
                <a:spcPts val="0"/>
              </a:spcBef>
              <a:spcAft>
                <a:spcPts val="0"/>
              </a:spcAft>
              <a:buClr>
                <a:srgbClr val="434343"/>
              </a:buClr>
              <a:buSzPts val="900"/>
              <a:buNone/>
              <a:defRPr sz="900">
                <a:solidFill>
                  <a:srgbClr val="434343"/>
                </a:solidFill>
              </a:defRPr>
            </a:lvl4pPr>
            <a:lvl5pPr lvl="4" rtl="0" algn="ctr">
              <a:spcBef>
                <a:spcPts val="0"/>
              </a:spcBef>
              <a:spcAft>
                <a:spcPts val="0"/>
              </a:spcAft>
              <a:buClr>
                <a:srgbClr val="434343"/>
              </a:buClr>
              <a:buSzPts val="900"/>
              <a:buNone/>
              <a:defRPr sz="900">
                <a:solidFill>
                  <a:srgbClr val="434343"/>
                </a:solidFill>
              </a:defRPr>
            </a:lvl5pPr>
            <a:lvl6pPr lvl="5" rtl="0" algn="ctr">
              <a:spcBef>
                <a:spcPts val="0"/>
              </a:spcBef>
              <a:spcAft>
                <a:spcPts val="0"/>
              </a:spcAft>
              <a:buClr>
                <a:srgbClr val="434343"/>
              </a:buClr>
              <a:buSzPts val="900"/>
              <a:buNone/>
              <a:defRPr sz="900">
                <a:solidFill>
                  <a:srgbClr val="434343"/>
                </a:solidFill>
              </a:defRPr>
            </a:lvl6pPr>
            <a:lvl7pPr lvl="6" rtl="0" algn="ctr">
              <a:spcBef>
                <a:spcPts val="0"/>
              </a:spcBef>
              <a:spcAft>
                <a:spcPts val="0"/>
              </a:spcAft>
              <a:buClr>
                <a:srgbClr val="434343"/>
              </a:buClr>
              <a:buSzPts val="900"/>
              <a:buNone/>
              <a:defRPr sz="900">
                <a:solidFill>
                  <a:srgbClr val="434343"/>
                </a:solidFill>
              </a:defRPr>
            </a:lvl7pPr>
            <a:lvl8pPr lvl="7" rtl="0" algn="ctr">
              <a:spcBef>
                <a:spcPts val="0"/>
              </a:spcBef>
              <a:spcAft>
                <a:spcPts val="0"/>
              </a:spcAft>
              <a:buClr>
                <a:srgbClr val="434343"/>
              </a:buClr>
              <a:buSzPts val="900"/>
              <a:buNone/>
              <a:defRPr sz="900">
                <a:solidFill>
                  <a:srgbClr val="434343"/>
                </a:solidFill>
              </a:defRPr>
            </a:lvl8pPr>
            <a:lvl9pPr lvl="8" rtl="0" algn="ctr">
              <a:spcBef>
                <a:spcPts val="0"/>
              </a:spcBef>
              <a:spcAft>
                <a:spcPts val="0"/>
              </a:spcAft>
              <a:buClr>
                <a:srgbClr val="434343"/>
              </a:buClr>
              <a:buSzPts val="900"/>
              <a:buNone/>
              <a:defRPr sz="900">
                <a:solidFill>
                  <a:srgbClr val="434343"/>
                </a:solidFill>
              </a:defRPr>
            </a:lvl9pPr>
          </a:lstStyle>
          <a:p/>
        </p:txBody>
      </p:sp>
      <p:cxnSp>
        <p:nvCxnSpPr>
          <p:cNvPr id="70" name="Google Shape;70;p8"/>
          <p:cNvCxnSpPr/>
          <p:nvPr/>
        </p:nvCxnSpPr>
        <p:spPr>
          <a:xfrm>
            <a:off x="725650" y="-7125"/>
            <a:ext cx="0" cy="981900"/>
          </a:xfrm>
          <a:prstGeom prst="straightConnector1">
            <a:avLst/>
          </a:prstGeom>
          <a:noFill/>
          <a:ln cap="flat" cmpd="sng" w="19050">
            <a:solidFill>
              <a:schemeClr val="dk2"/>
            </a:solidFill>
            <a:prstDash val="solid"/>
            <a:round/>
            <a:headEnd len="med" w="med" type="none"/>
            <a:tailEnd len="med" w="med" type="none"/>
          </a:ln>
        </p:spPr>
      </p:cxnSp>
      <p:cxnSp>
        <p:nvCxnSpPr>
          <p:cNvPr id="71" name="Google Shape;71;p8"/>
          <p:cNvCxnSpPr/>
          <p:nvPr/>
        </p:nvCxnSpPr>
        <p:spPr>
          <a:xfrm>
            <a:off x="725650" y="4161600"/>
            <a:ext cx="0" cy="981900"/>
          </a:xfrm>
          <a:prstGeom prst="straightConnector1">
            <a:avLst/>
          </a:prstGeom>
          <a:noFill/>
          <a:ln cap="flat" cmpd="sng" w="19050">
            <a:solidFill>
              <a:schemeClr val="dk2"/>
            </a:solidFill>
            <a:prstDash val="solid"/>
            <a:round/>
            <a:headEnd len="med" w="med" type="none"/>
            <a:tailEnd len="med" w="med" type="none"/>
          </a:ln>
        </p:spPr>
      </p:cxnSp>
      <p:sp>
        <p:nvSpPr>
          <p:cNvPr id="72" name="Google Shape;72;p8"/>
          <p:cNvSpPr txBox="1"/>
          <p:nvPr>
            <p:ph idx="2" type="ctrTitle"/>
          </p:nvPr>
        </p:nvSpPr>
        <p:spPr>
          <a:xfrm>
            <a:off x="2788350" y="2875200"/>
            <a:ext cx="3567300" cy="308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AE8DB"/>
              </a:buClr>
              <a:buSzPts val="900"/>
              <a:buNone/>
              <a:defRPr sz="900">
                <a:solidFill>
                  <a:srgbClr val="FAE8DB"/>
                </a:solidFill>
              </a:defRPr>
            </a:lvl1pPr>
            <a:lvl2pPr lvl="1" rtl="0" algn="ctr">
              <a:spcBef>
                <a:spcPts val="0"/>
              </a:spcBef>
              <a:spcAft>
                <a:spcPts val="0"/>
              </a:spcAft>
              <a:buClr>
                <a:srgbClr val="FAE8DB"/>
              </a:buClr>
              <a:buSzPts val="1200"/>
              <a:buNone/>
              <a:defRPr sz="1200">
                <a:solidFill>
                  <a:srgbClr val="FAE8DB"/>
                </a:solidFill>
              </a:defRPr>
            </a:lvl2pPr>
            <a:lvl3pPr lvl="2" rtl="0" algn="ctr">
              <a:spcBef>
                <a:spcPts val="0"/>
              </a:spcBef>
              <a:spcAft>
                <a:spcPts val="0"/>
              </a:spcAft>
              <a:buClr>
                <a:srgbClr val="FAE8DB"/>
              </a:buClr>
              <a:buSzPts val="1200"/>
              <a:buNone/>
              <a:defRPr sz="1200">
                <a:solidFill>
                  <a:srgbClr val="FAE8DB"/>
                </a:solidFill>
              </a:defRPr>
            </a:lvl3pPr>
            <a:lvl4pPr lvl="3" rtl="0" algn="ctr">
              <a:spcBef>
                <a:spcPts val="0"/>
              </a:spcBef>
              <a:spcAft>
                <a:spcPts val="0"/>
              </a:spcAft>
              <a:buClr>
                <a:srgbClr val="FAE8DB"/>
              </a:buClr>
              <a:buSzPts val="1200"/>
              <a:buNone/>
              <a:defRPr sz="1200">
                <a:solidFill>
                  <a:srgbClr val="FAE8DB"/>
                </a:solidFill>
              </a:defRPr>
            </a:lvl4pPr>
            <a:lvl5pPr lvl="4" rtl="0" algn="ctr">
              <a:spcBef>
                <a:spcPts val="0"/>
              </a:spcBef>
              <a:spcAft>
                <a:spcPts val="0"/>
              </a:spcAft>
              <a:buClr>
                <a:srgbClr val="FAE8DB"/>
              </a:buClr>
              <a:buSzPts val="1200"/>
              <a:buNone/>
              <a:defRPr sz="1200">
                <a:solidFill>
                  <a:srgbClr val="FAE8DB"/>
                </a:solidFill>
              </a:defRPr>
            </a:lvl5pPr>
            <a:lvl6pPr lvl="5" rtl="0" algn="ctr">
              <a:spcBef>
                <a:spcPts val="0"/>
              </a:spcBef>
              <a:spcAft>
                <a:spcPts val="0"/>
              </a:spcAft>
              <a:buClr>
                <a:srgbClr val="FAE8DB"/>
              </a:buClr>
              <a:buSzPts val="1200"/>
              <a:buNone/>
              <a:defRPr sz="1200">
                <a:solidFill>
                  <a:srgbClr val="FAE8DB"/>
                </a:solidFill>
              </a:defRPr>
            </a:lvl6pPr>
            <a:lvl7pPr lvl="6" rtl="0" algn="ctr">
              <a:spcBef>
                <a:spcPts val="0"/>
              </a:spcBef>
              <a:spcAft>
                <a:spcPts val="0"/>
              </a:spcAft>
              <a:buClr>
                <a:srgbClr val="FAE8DB"/>
              </a:buClr>
              <a:buSzPts val="1200"/>
              <a:buNone/>
              <a:defRPr sz="1200">
                <a:solidFill>
                  <a:srgbClr val="FAE8DB"/>
                </a:solidFill>
              </a:defRPr>
            </a:lvl7pPr>
            <a:lvl8pPr lvl="7" rtl="0" algn="ctr">
              <a:spcBef>
                <a:spcPts val="0"/>
              </a:spcBef>
              <a:spcAft>
                <a:spcPts val="0"/>
              </a:spcAft>
              <a:buClr>
                <a:srgbClr val="FAE8DB"/>
              </a:buClr>
              <a:buSzPts val="1200"/>
              <a:buNone/>
              <a:defRPr sz="1200">
                <a:solidFill>
                  <a:srgbClr val="FAE8DB"/>
                </a:solidFill>
              </a:defRPr>
            </a:lvl8pPr>
            <a:lvl9pPr lvl="8" rtl="0" algn="ctr">
              <a:spcBef>
                <a:spcPts val="0"/>
              </a:spcBef>
              <a:spcAft>
                <a:spcPts val="0"/>
              </a:spcAft>
              <a:buClr>
                <a:srgbClr val="FAE8DB"/>
              </a:buClr>
              <a:buSzPts val="1200"/>
              <a:buNone/>
              <a:defRPr sz="1200">
                <a:solidFill>
                  <a:srgbClr val="FAE8DB"/>
                </a:solidFill>
              </a:defRPr>
            </a:lvl9pPr>
          </a:lstStyle>
          <a:p/>
        </p:txBody>
      </p:sp>
      <p:sp>
        <p:nvSpPr>
          <p:cNvPr id="73" name="Google Shape;73;p8"/>
          <p:cNvSpPr txBox="1"/>
          <p:nvPr>
            <p:ph idx="1" type="subTitle"/>
          </p:nvPr>
        </p:nvSpPr>
        <p:spPr>
          <a:xfrm flipH="1">
            <a:off x="2454725" y="2268300"/>
            <a:ext cx="4234500" cy="606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AE8DB"/>
              </a:buClr>
              <a:buSzPts val="900"/>
              <a:buNone/>
              <a:defRPr sz="900">
                <a:solidFill>
                  <a:srgbClr val="FAE8DB"/>
                </a:solidFill>
              </a:defRPr>
            </a:lvl1pPr>
            <a:lvl2pPr lvl="1" rtl="0" algn="ctr">
              <a:lnSpc>
                <a:spcPct val="100000"/>
              </a:lnSpc>
              <a:spcBef>
                <a:spcPts val="0"/>
              </a:spcBef>
              <a:spcAft>
                <a:spcPts val="0"/>
              </a:spcAft>
              <a:buClr>
                <a:srgbClr val="FAE8DB"/>
              </a:buClr>
              <a:buSzPts val="1000"/>
              <a:buNone/>
              <a:defRPr>
                <a:solidFill>
                  <a:srgbClr val="FAE8DB"/>
                </a:solidFill>
              </a:defRPr>
            </a:lvl2pPr>
            <a:lvl3pPr lvl="2" rtl="0" algn="ctr">
              <a:lnSpc>
                <a:spcPct val="100000"/>
              </a:lnSpc>
              <a:spcBef>
                <a:spcPts val="0"/>
              </a:spcBef>
              <a:spcAft>
                <a:spcPts val="0"/>
              </a:spcAft>
              <a:buClr>
                <a:srgbClr val="FAE8DB"/>
              </a:buClr>
              <a:buSzPts val="1000"/>
              <a:buNone/>
              <a:defRPr>
                <a:solidFill>
                  <a:srgbClr val="FAE8DB"/>
                </a:solidFill>
              </a:defRPr>
            </a:lvl3pPr>
            <a:lvl4pPr lvl="3" rtl="0" algn="ctr">
              <a:lnSpc>
                <a:spcPct val="100000"/>
              </a:lnSpc>
              <a:spcBef>
                <a:spcPts val="0"/>
              </a:spcBef>
              <a:spcAft>
                <a:spcPts val="0"/>
              </a:spcAft>
              <a:buClr>
                <a:srgbClr val="FAE8DB"/>
              </a:buClr>
              <a:buSzPts val="1000"/>
              <a:buNone/>
              <a:defRPr>
                <a:solidFill>
                  <a:srgbClr val="FAE8DB"/>
                </a:solidFill>
              </a:defRPr>
            </a:lvl4pPr>
            <a:lvl5pPr lvl="4" rtl="0" algn="ctr">
              <a:lnSpc>
                <a:spcPct val="100000"/>
              </a:lnSpc>
              <a:spcBef>
                <a:spcPts val="0"/>
              </a:spcBef>
              <a:spcAft>
                <a:spcPts val="0"/>
              </a:spcAft>
              <a:buClr>
                <a:srgbClr val="FAE8DB"/>
              </a:buClr>
              <a:buSzPts val="1000"/>
              <a:buNone/>
              <a:defRPr>
                <a:solidFill>
                  <a:srgbClr val="FAE8DB"/>
                </a:solidFill>
              </a:defRPr>
            </a:lvl5pPr>
            <a:lvl6pPr lvl="5" rtl="0" algn="ctr">
              <a:lnSpc>
                <a:spcPct val="100000"/>
              </a:lnSpc>
              <a:spcBef>
                <a:spcPts val="0"/>
              </a:spcBef>
              <a:spcAft>
                <a:spcPts val="0"/>
              </a:spcAft>
              <a:buClr>
                <a:srgbClr val="FAE8DB"/>
              </a:buClr>
              <a:buSzPts val="1000"/>
              <a:buNone/>
              <a:defRPr>
                <a:solidFill>
                  <a:srgbClr val="FAE8DB"/>
                </a:solidFill>
              </a:defRPr>
            </a:lvl6pPr>
            <a:lvl7pPr lvl="6" rtl="0" algn="ctr">
              <a:lnSpc>
                <a:spcPct val="100000"/>
              </a:lnSpc>
              <a:spcBef>
                <a:spcPts val="0"/>
              </a:spcBef>
              <a:spcAft>
                <a:spcPts val="0"/>
              </a:spcAft>
              <a:buClr>
                <a:srgbClr val="FAE8DB"/>
              </a:buClr>
              <a:buSzPts val="1000"/>
              <a:buNone/>
              <a:defRPr>
                <a:solidFill>
                  <a:srgbClr val="FAE8DB"/>
                </a:solidFill>
              </a:defRPr>
            </a:lvl7pPr>
            <a:lvl8pPr lvl="7" rtl="0" algn="ctr">
              <a:lnSpc>
                <a:spcPct val="100000"/>
              </a:lnSpc>
              <a:spcBef>
                <a:spcPts val="0"/>
              </a:spcBef>
              <a:spcAft>
                <a:spcPts val="0"/>
              </a:spcAft>
              <a:buClr>
                <a:srgbClr val="FAE8DB"/>
              </a:buClr>
              <a:buSzPts val="1000"/>
              <a:buNone/>
              <a:defRPr>
                <a:solidFill>
                  <a:srgbClr val="FAE8DB"/>
                </a:solidFill>
              </a:defRPr>
            </a:lvl8pPr>
            <a:lvl9pPr lvl="8" rtl="0" algn="ctr">
              <a:lnSpc>
                <a:spcPct val="100000"/>
              </a:lnSpc>
              <a:spcBef>
                <a:spcPts val="0"/>
              </a:spcBef>
              <a:spcAft>
                <a:spcPts val="0"/>
              </a:spcAft>
              <a:buClr>
                <a:srgbClr val="FAE8DB"/>
              </a:buClr>
              <a:buSzPts val="1000"/>
              <a:buNone/>
              <a:defRPr>
                <a:solidFill>
                  <a:srgbClr val="FAE8DB"/>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1_1_1_2_1_1_1_1_1">
    <p:bg>
      <p:bgPr>
        <a:solidFill>
          <a:srgbClr val="F6F2E9"/>
        </a:solidFill>
      </p:bgPr>
    </p:bg>
    <p:spTree>
      <p:nvGrpSpPr>
        <p:cNvPr id="74" name="Shape 74"/>
        <p:cNvGrpSpPr/>
        <p:nvPr/>
      </p:nvGrpSpPr>
      <p:grpSpPr>
        <a:xfrm>
          <a:off x="0" y="0"/>
          <a:ext cx="0" cy="0"/>
          <a:chOff x="0" y="0"/>
          <a:chExt cx="0" cy="0"/>
        </a:xfrm>
      </p:grpSpPr>
      <p:sp>
        <p:nvSpPr>
          <p:cNvPr id="75" name="Google Shape;75;p9"/>
          <p:cNvSpPr/>
          <p:nvPr/>
        </p:nvSpPr>
        <p:spPr>
          <a:xfrm>
            <a:off x="0" y="1352150"/>
            <a:ext cx="2922300" cy="37914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txBox="1"/>
          <p:nvPr>
            <p:ph hasCustomPrompt="1" type="title"/>
          </p:nvPr>
        </p:nvSpPr>
        <p:spPr>
          <a:xfrm flipH="1">
            <a:off x="1584550" y="536500"/>
            <a:ext cx="2051100" cy="1280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85C32"/>
              </a:buClr>
              <a:buSzPts val="7200"/>
              <a:buFont typeface="Fira Sans Extra Condensed Medium"/>
              <a:buNone/>
              <a:defRPr sz="7200">
                <a:solidFill>
                  <a:srgbClr val="C85C32"/>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9"/>
          <p:cNvSpPr txBox="1"/>
          <p:nvPr>
            <p:ph idx="2" type="ctrTitle"/>
          </p:nvPr>
        </p:nvSpPr>
        <p:spPr>
          <a:xfrm flipH="1">
            <a:off x="4628725" y="1562893"/>
            <a:ext cx="3294300" cy="10821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lgn="r">
              <a:spcBef>
                <a:spcPts val="0"/>
              </a:spcBef>
              <a:spcAft>
                <a:spcPts val="0"/>
              </a:spcAft>
              <a:buClr>
                <a:srgbClr val="434343"/>
              </a:buClr>
              <a:buSzPts val="1600"/>
              <a:buNone/>
              <a:defRPr sz="1600">
                <a:solidFill>
                  <a:srgbClr val="434343"/>
                </a:solidFill>
              </a:defRPr>
            </a:lvl2pPr>
            <a:lvl3pPr lvl="2" rtl="0" algn="r">
              <a:spcBef>
                <a:spcPts val="0"/>
              </a:spcBef>
              <a:spcAft>
                <a:spcPts val="0"/>
              </a:spcAft>
              <a:buClr>
                <a:srgbClr val="434343"/>
              </a:buClr>
              <a:buSzPts val="1600"/>
              <a:buNone/>
              <a:defRPr sz="1600">
                <a:solidFill>
                  <a:srgbClr val="434343"/>
                </a:solidFill>
              </a:defRPr>
            </a:lvl3pPr>
            <a:lvl4pPr lvl="3" rtl="0" algn="r">
              <a:spcBef>
                <a:spcPts val="0"/>
              </a:spcBef>
              <a:spcAft>
                <a:spcPts val="0"/>
              </a:spcAft>
              <a:buClr>
                <a:srgbClr val="434343"/>
              </a:buClr>
              <a:buSzPts val="1600"/>
              <a:buNone/>
              <a:defRPr sz="1600">
                <a:solidFill>
                  <a:srgbClr val="434343"/>
                </a:solidFill>
              </a:defRPr>
            </a:lvl4pPr>
            <a:lvl5pPr lvl="4" rtl="0" algn="r">
              <a:spcBef>
                <a:spcPts val="0"/>
              </a:spcBef>
              <a:spcAft>
                <a:spcPts val="0"/>
              </a:spcAft>
              <a:buClr>
                <a:srgbClr val="434343"/>
              </a:buClr>
              <a:buSzPts val="1600"/>
              <a:buNone/>
              <a:defRPr sz="1600">
                <a:solidFill>
                  <a:srgbClr val="434343"/>
                </a:solidFill>
              </a:defRPr>
            </a:lvl5pPr>
            <a:lvl6pPr lvl="5" rtl="0" algn="r">
              <a:spcBef>
                <a:spcPts val="0"/>
              </a:spcBef>
              <a:spcAft>
                <a:spcPts val="0"/>
              </a:spcAft>
              <a:buClr>
                <a:srgbClr val="434343"/>
              </a:buClr>
              <a:buSzPts val="1600"/>
              <a:buNone/>
              <a:defRPr sz="1600">
                <a:solidFill>
                  <a:srgbClr val="434343"/>
                </a:solidFill>
              </a:defRPr>
            </a:lvl6pPr>
            <a:lvl7pPr lvl="6" rtl="0" algn="r">
              <a:spcBef>
                <a:spcPts val="0"/>
              </a:spcBef>
              <a:spcAft>
                <a:spcPts val="0"/>
              </a:spcAft>
              <a:buClr>
                <a:srgbClr val="434343"/>
              </a:buClr>
              <a:buSzPts val="1600"/>
              <a:buNone/>
              <a:defRPr sz="1600">
                <a:solidFill>
                  <a:srgbClr val="434343"/>
                </a:solidFill>
              </a:defRPr>
            </a:lvl7pPr>
            <a:lvl8pPr lvl="7" rtl="0" algn="r">
              <a:spcBef>
                <a:spcPts val="0"/>
              </a:spcBef>
              <a:spcAft>
                <a:spcPts val="0"/>
              </a:spcAft>
              <a:buClr>
                <a:srgbClr val="434343"/>
              </a:buClr>
              <a:buSzPts val="1600"/>
              <a:buNone/>
              <a:defRPr sz="1600">
                <a:solidFill>
                  <a:srgbClr val="434343"/>
                </a:solidFill>
              </a:defRPr>
            </a:lvl8pPr>
            <a:lvl9pPr lvl="8" rtl="0" algn="r">
              <a:spcBef>
                <a:spcPts val="0"/>
              </a:spcBef>
              <a:spcAft>
                <a:spcPts val="0"/>
              </a:spcAft>
              <a:buClr>
                <a:srgbClr val="434343"/>
              </a:buClr>
              <a:buSzPts val="1600"/>
              <a:buNone/>
              <a:defRPr sz="1600">
                <a:solidFill>
                  <a:srgbClr val="43434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p:cSld name="CUSTOM_1_1_1_2_1_1_1_1_1_1">
    <p:bg>
      <p:bgPr>
        <a:solidFill>
          <a:srgbClr val="F6F2E9"/>
        </a:solidFill>
      </p:bgPr>
    </p:bg>
    <p:spTree>
      <p:nvGrpSpPr>
        <p:cNvPr id="78" name="Shape 78"/>
        <p:cNvGrpSpPr/>
        <p:nvPr/>
      </p:nvGrpSpPr>
      <p:grpSpPr>
        <a:xfrm>
          <a:off x="0" y="0"/>
          <a:ext cx="0" cy="0"/>
          <a:chOff x="0" y="0"/>
          <a:chExt cx="0" cy="0"/>
        </a:xfrm>
      </p:grpSpPr>
      <p:sp>
        <p:nvSpPr>
          <p:cNvPr id="79" name="Google Shape;79;p10"/>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
              <a:buNone/>
              <a:defRPr sz="900"/>
            </a:lvl1pPr>
            <a:lvl2pPr lvl="1" rtl="0" algn="ctr">
              <a:spcBef>
                <a:spcPts val="0"/>
              </a:spcBef>
              <a:spcAft>
                <a:spcPts val="0"/>
              </a:spcAft>
              <a:buClr>
                <a:srgbClr val="434343"/>
              </a:buClr>
              <a:buSzPts val="900"/>
              <a:buNone/>
              <a:defRPr sz="900">
                <a:solidFill>
                  <a:srgbClr val="434343"/>
                </a:solidFill>
              </a:defRPr>
            </a:lvl2pPr>
            <a:lvl3pPr lvl="2" rtl="0" algn="ctr">
              <a:spcBef>
                <a:spcPts val="0"/>
              </a:spcBef>
              <a:spcAft>
                <a:spcPts val="0"/>
              </a:spcAft>
              <a:buClr>
                <a:srgbClr val="434343"/>
              </a:buClr>
              <a:buSzPts val="900"/>
              <a:buNone/>
              <a:defRPr sz="900">
                <a:solidFill>
                  <a:srgbClr val="434343"/>
                </a:solidFill>
              </a:defRPr>
            </a:lvl3pPr>
            <a:lvl4pPr lvl="3" rtl="0" algn="ctr">
              <a:spcBef>
                <a:spcPts val="0"/>
              </a:spcBef>
              <a:spcAft>
                <a:spcPts val="0"/>
              </a:spcAft>
              <a:buClr>
                <a:srgbClr val="434343"/>
              </a:buClr>
              <a:buSzPts val="900"/>
              <a:buNone/>
              <a:defRPr sz="900">
                <a:solidFill>
                  <a:srgbClr val="434343"/>
                </a:solidFill>
              </a:defRPr>
            </a:lvl4pPr>
            <a:lvl5pPr lvl="4" rtl="0" algn="ctr">
              <a:spcBef>
                <a:spcPts val="0"/>
              </a:spcBef>
              <a:spcAft>
                <a:spcPts val="0"/>
              </a:spcAft>
              <a:buClr>
                <a:srgbClr val="434343"/>
              </a:buClr>
              <a:buSzPts val="900"/>
              <a:buNone/>
              <a:defRPr sz="900">
                <a:solidFill>
                  <a:srgbClr val="434343"/>
                </a:solidFill>
              </a:defRPr>
            </a:lvl5pPr>
            <a:lvl6pPr lvl="5" rtl="0" algn="ctr">
              <a:spcBef>
                <a:spcPts val="0"/>
              </a:spcBef>
              <a:spcAft>
                <a:spcPts val="0"/>
              </a:spcAft>
              <a:buClr>
                <a:srgbClr val="434343"/>
              </a:buClr>
              <a:buSzPts val="900"/>
              <a:buNone/>
              <a:defRPr sz="900">
                <a:solidFill>
                  <a:srgbClr val="434343"/>
                </a:solidFill>
              </a:defRPr>
            </a:lvl6pPr>
            <a:lvl7pPr lvl="6" rtl="0" algn="ctr">
              <a:spcBef>
                <a:spcPts val="0"/>
              </a:spcBef>
              <a:spcAft>
                <a:spcPts val="0"/>
              </a:spcAft>
              <a:buClr>
                <a:srgbClr val="434343"/>
              </a:buClr>
              <a:buSzPts val="900"/>
              <a:buNone/>
              <a:defRPr sz="900">
                <a:solidFill>
                  <a:srgbClr val="434343"/>
                </a:solidFill>
              </a:defRPr>
            </a:lvl7pPr>
            <a:lvl8pPr lvl="7" rtl="0" algn="ctr">
              <a:spcBef>
                <a:spcPts val="0"/>
              </a:spcBef>
              <a:spcAft>
                <a:spcPts val="0"/>
              </a:spcAft>
              <a:buClr>
                <a:srgbClr val="434343"/>
              </a:buClr>
              <a:buSzPts val="900"/>
              <a:buNone/>
              <a:defRPr sz="900">
                <a:solidFill>
                  <a:srgbClr val="434343"/>
                </a:solidFill>
              </a:defRPr>
            </a:lvl8pPr>
            <a:lvl9pPr lvl="8" rtl="0" algn="ctr">
              <a:spcBef>
                <a:spcPts val="0"/>
              </a:spcBef>
              <a:spcAft>
                <a:spcPts val="0"/>
              </a:spcAft>
              <a:buClr>
                <a:srgbClr val="434343"/>
              </a:buClr>
              <a:buSzPts val="900"/>
              <a:buNone/>
              <a:defRPr sz="900">
                <a:solidFill>
                  <a:srgbClr val="434343"/>
                </a:solidFill>
              </a:defRPr>
            </a:lvl9pPr>
          </a:lstStyle>
          <a:p/>
        </p:txBody>
      </p:sp>
      <p:cxnSp>
        <p:nvCxnSpPr>
          <p:cNvPr id="80" name="Google Shape;80;p10"/>
          <p:cNvCxnSpPr/>
          <p:nvPr/>
        </p:nvCxnSpPr>
        <p:spPr>
          <a:xfrm>
            <a:off x="725650" y="-7125"/>
            <a:ext cx="0" cy="981900"/>
          </a:xfrm>
          <a:prstGeom prst="straightConnector1">
            <a:avLst/>
          </a:prstGeom>
          <a:noFill/>
          <a:ln cap="flat" cmpd="sng" w="19050">
            <a:solidFill>
              <a:schemeClr val="dk2"/>
            </a:solidFill>
            <a:prstDash val="solid"/>
            <a:round/>
            <a:headEnd len="med" w="med" type="none"/>
            <a:tailEnd len="med" w="med" type="none"/>
          </a:ln>
        </p:spPr>
      </p:cxnSp>
      <p:cxnSp>
        <p:nvCxnSpPr>
          <p:cNvPr id="81" name="Google Shape;81;p10"/>
          <p:cNvCxnSpPr/>
          <p:nvPr/>
        </p:nvCxnSpPr>
        <p:spPr>
          <a:xfrm>
            <a:off x="725650" y="4161600"/>
            <a:ext cx="0" cy="981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6F2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1pPr>
            <a:lvl2pPr lvl="1">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2pPr>
            <a:lvl3pPr lvl="2">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3pPr>
            <a:lvl4pPr lvl="3">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4pPr>
            <a:lvl5pPr lvl="4">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5pPr>
            <a:lvl6pPr lvl="5">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6pPr>
            <a:lvl7pPr lvl="6">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7pPr>
            <a:lvl8pPr lvl="7">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8pPr>
            <a:lvl9pPr lvl="8">
              <a:spcBef>
                <a:spcPts val="0"/>
              </a:spcBef>
              <a:spcAft>
                <a:spcPts val="0"/>
              </a:spcAft>
              <a:buClr>
                <a:srgbClr val="596657"/>
              </a:buClr>
              <a:buSzPts val="2800"/>
              <a:buFont typeface="Oswald Regular"/>
              <a:buNone/>
              <a:defRPr sz="2800">
                <a:solidFill>
                  <a:srgbClr val="596657"/>
                </a:solidFill>
                <a:latin typeface="Oswald Regular"/>
                <a:ea typeface="Oswald Regular"/>
                <a:cs typeface="Oswald Regular"/>
                <a:sym typeface="Oswald Regula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1pPr>
            <a:lvl2pPr indent="-292100" lvl="1" marL="9144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2pPr>
            <a:lvl3pPr indent="-292100" lvl="2" marL="13716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3pPr>
            <a:lvl4pPr indent="-292100" lvl="3" marL="18288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4pPr>
            <a:lvl5pPr indent="-292100" lvl="4" marL="22860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5pPr>
            <a:lvl6pPr indent="-292100" lvl="5" marL="27432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6pPr>
            <a:lvl7pPr indent="-292100" lvl="6" marL="32004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7pPr>
            <a:lvl8pPr indent="-292100" lvl="7" marL="3657600" rtl="0">
              <a:lnSpc>
                <a:spcPct val="115000"/>
              </a:lnSpc>
              <a:spcBef>
                <a:spcPts val="1600"/>
              </a:spcBef>
              <a:spcAft>
                <a:spcPts val="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8pPr>
            <a:lvl9pPr indent="-292100" lvl="8" marL="4114800" rtl="0">
              <a:lnSpc>
                <a:spcPct val="115000"/>
              </a:lnSpc>
              <a:spcBef>
                <a:spcPts val="1600"/>
              </a:spcBef>
              <a:spcAft>
                <a:spcPts val="1600"/>
              </a:spcAft>
              <a:buClr>
                <a:srgbClr val="596657"/>
              </a:buClr>
              <a:buSzPts val="1000"/>
              <a:buFont typeface="Source Code Pro"/>
              <a:buChar char="■"/>
              <a:defRPr sz="1000">
                <a:solidFill>
                  <a:srgbClr val="596657"/>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9.jpg"/><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1.jpg"/><Relationship Id="rId4" Type="http://schemas.openxmlformats.org/officeDocument/2006/relationships/hyperlink" Target="http://www.youtube.com/watch?v=pVZ2NShfCE8" TargetMode="External"/><Relationship Id="rId5" Type="http://schemas.openxmlformats.org/officeDocument/2006/relationships/image" Target="../media/image5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0.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44.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 name="Shape 134"/>
        <p:cNvGrpSpPr/>
        <p:nvPr/>
      </p:nvGrpSpPr>
      <p:grpSpPr>
        <a:xfrm>
          <a:off x="0" y="0"/>
          <a:ext cx="0" cy="0"/>
          <a:chOff x="0" y="0"/>
          <a:chExt cx="0" cy="0"/>
        </a:xfrm>
      </p:grpSpPr>
      <p:pic>
        <p:nvPicPr>
          <p:cNvPr id="135" name="Google Shape;135;p23"/>
          <p:cNvPicPr preferRelativeResize="0"/>
          <p:nvPr/>
        </p:nvPicPr>
        <p:blipFill rotWithShape="1">
          <a:blip r:embed="rId3">
            <a:alphaModFix/>
          </a:blip>
          <a:srcRect b="30313" l="14393" r="8099" t="4369"/>
          <a:stretch/>
        </p:blipFill>
        <p:spPr>
          <a:xfrm>
            <a:off x="0" y="0"/>
            <a:ext cx="9144003" cy="5143502"/>
          </a:xfrm>
          <a:prstGeom prst="rect">
            <a:avLst/>
          </a:prstGeom>
          <a:noFill/>
          <a:ln>
            <a:noFill/>
          </a:ln>
        </p:spPr>
      </p:pic>
      <p:sp>
        <p:nvSpPr>
          <p:cNvPr id="136" name="Google Shape;136;p23"/>
          <p:cNvSpPr txBox="1"/>
          <p:nvPr>
            <p:ph idx="1" type="subTitle"/>
          </p:nvPr>
        </p:nvSpPr>
        <p:spPr>
          <a:xfrm flipH="1">
            <a:off x="1631175" y="1689225"/>
            <a:ext cx="5612700" cy="9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700">
                <a:solidFill>
                  <a:srgbClr val="FFF3EB"/>
                </a:solidFill>
              </a:rPr>
              <a:t>- </a:t>
            </a:r>
            <a:r>
              <a:rPr lang="es" sz="1700">
                <a:solidFill>
                  <a:srgbClr val="FFF3EB"/>
                </a:solidFill>
              </a:rPr>
              <a:t> </a:t>
            </a:r>
            <a:r>
              <a:rPr b="1" i="1" lang="es" sz="2800">
                <a:solidFill>
                  <a:schemeClr val="lt1"/>
                </a:solidFill>
                <a:latin typeface="Comic Sans MS"/>
                <a:ea typeface="Comic Sans MS"/>
                <a:cs typeface="Comic Sans MS"/>
                <a:sym typeface="Comic Sans MS"/>
              </a:rPr>
              <a:t>Hotel Booking Demand</a:t>
            </a:r>
            <a:r>
              <a:rPr b="1" i="1" lang="es" sz="2300">
                <a:solidFill>
                  <a:schemeClr val="lt1"/>
                </a:solidFill>
                <a:latin typeface="Comic Sans MS"/>
                <a:ea typeface="Comic Sans MS"/>
                <a:cs typeface="Comic Sans MS"/>
                <a:sym typeface="Comic Sans MS"/>
              </a:rPr>
              <a:t> </a:t>
            </a:r>
            <a:r>
              <a:rPr lang="es" sz="2700">
                <a:solidFill>
                  <a:srgbClr val="FFF3EB"/>
                </a:solidFill>
              </a:rPr>
              <a:t>-</a:t>
            </a:r>
            <a:endParaRPr sz="2700">
              <a:solidFill>
                <a:srgbClr val="FFF3EB"/>
              </a:solidFill>
            </a:endParaRPr>
          </a:p>
        </p:txBody>
      </p:sp>
      <p:sp>
        <p:nvSpPr>
          <p:cNvPr id="137" name="Google Shape;137;p23"/>
          <p:cNvSpPr/>
          <p:nvPr/>
        </p:nvSpPr>
        <p:spPr>
          <a:xfrm>
            <a:off x="-846" y="0"/>
            <a:ext cx="434400" cy="20529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rot="-5400000">
            <a:off x="7784025" y="3048550"/>
            <a:ext cx="393000" cy="22104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txBox="1"/>
          <p:nvPr/>
        </p:nvSpPr>
        <p:spPr>
          <a:xfrm rot="-1200">
            <a:off x="6761325" y="3794200"/>
            <a:ext cx="25785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Source Code Pro"/>
                <a:ea typeface="Source Code Pro"/>
                <a:cs typeface="Source Code Pro"/>
                <a:sym typeface="Source Code Pro"/>
              </a:rPr>
              <a:t>Group 2 :  </a:t>
            </a:r>
            <a:endParaRPr sz="12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es" sz="1200">
                <a:solidFill>
                  <a:schemeClr val="lt1"/>
                </a:solidFill>
                <a:latin typeface="Source Code Pro"/>
                <a:ea typeface="Source Code Pro"/>
                <a:cs typeface="Source Code Pro"/>
                <a:sym typeface="Source Code Pro"/>
              </a:rPr>
              <a:t>Eddy,Oillio, David,Jeff</a:t>
            </a:r>
            <a:endParaRPr b="1" sz="1200">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2"/>
          <p:cNvPicPr preferRelativeResize="0"/>
          <p:nvPr/>
        </p:nvPicPr>
        <p:blipFill>
          <a:blip r:embed="rId3">
            <a:alphaModFix/>
          </a:blip>
          <a:stretch>
            <a:fillRect/>
          </a:stretch>
        </p:blipFill>
        <p:spPr>
          <a:xfrm>
            <a:off x="562025" y="1460675"/>
            <a:ext cx="8429625" cy="2647950"/>
          </a:xfrm>
          <a:prstGeom prst="rect">
            <a:avLst/>
          </a:prstGeom>
          <a:noFill/>
          <a:ln>
            <a:noFill/>
          </a:ln>
        </p:spPr>
      </p:pic>
      <p:sp>
        <p:nvSpPr>
          <p:cNvPr id="286" name="Google Shape;286;p32"/>
          <p:cNvSpPr/>
          <p:nvPr/>
        </p:nvSpPr>
        <p:spPr>
          <a:xfrm flipH="1">
            <a:off x="275000" y="1761425"/>
            <a:ext cx="2788800" cy="2347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Cancellation of date</a:t>
            </a:r>
            <a:endParaRPr/>
          </a:p>
        </p:txBody>
      </p:sp>
      <p:sp>
        <p:nvSpPr>
          <p:cNvPr id="292" name="Google Shape;292;p33"/>
          <p:cNvSpPr/>
          <p:nvPr/>
        </p:nvSpPr>
        <p:spPr>
          <a:xfrm>
            <a:off x="7113775" y="0"/>
            <a:ext cx="661500" cy="42333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33"/>
          <p:cNvPicPr preferRelativeResize="0"/>
          <p:nvPr/>
        </p:nvPicPr>
        <p:blipFill>
          <a:blip r:embed="rId3">
            <a:alphaModFix/>
          </a:blip>
          <a:stretch>
            <a:fillRect/>
          </a:stretch>
        </p:blipFill>
        <p:spPr>
          <a:xfrm>
            <a:off x="3615100" y="255875"/>
            <a:ext cx="5266449" cy="2954175"/>
          </a:xfrm>
          <a:prstGeom prst="rect">
            <a:avLst/>
          </a:prstGeom>
          <a:noFill/>
          <a:ln>
            <a:noFill/>
          </a:ln>
        </p:spPr>
      </p:pic>
      <p:sp>
        <p:nvSpPr>
          <p:cNvPr id="294" name="Google Shape;294;p33"/>
          <p:cNvSpPr/>
          <p:nvPr/>
        </p:nvSpPr>
        <p:spPr>
          <a:xfrm flipH="1">
            <a:off x="6980756" y="669592"/>
            <a:ext cx="327300" cy="1723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flipH="1">
            <a:off x="4215851" y="638194"/>
            <a:ext cx="391800" cy="196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3"/>
          <p:cNvPicPr preferRelativeResize="0"/>
          <p:nvPr/>
        </p:nvPicPr>
        <p:blipFill>
          <a:blip r:embed="rId4">
            <a:alphaModFix/>
          </a:blip>
          <a:stretch>
            <a:fillRect/>
          </a:stretch>
        </p:blipFill>
        <p:spPr>
          <a:xfrm>
            <a:off x="1216714" y="1472438"/>
            <a:ext cx="2207325" cy="1506016"/>
          </a:xfrm>
          <a:prstGeom prst="rect">
            <a:avLst/>
          </a:prstGeom>
          <a:noFill/>
          <a:ln>
            <a:noFill/>
          </a:ln>
        </p:spPr>
      </p:pic>
      <p:sp>
        <p:nvSpPr>
          <p:cNvPr id="297" name="Google Shape;297;p33"/>
          <p:cNvSpPr txBox="1"/>
          <p:nvPr/>
        </p:nvSpPr>
        <p:spPr>
          <a:xfrm>
            <a:off x="1962625" y="3489550"/>
            <a:ext cx="327300" cy="2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298" name="Google Shape;298;p33"/>
          <p:cNvPicPr preferRelativeResize="0"/>
          <p:nvPr/>
        </p:nvPicPr>
        <p:blipFill rotWithShape="1">
          <a:blip r:embed="rId5">
            <a:alphaModFix/>
          </a:blip>
          <a:srcRect b="18514" l="6595" r="8305" t="4020"/>
          <a:stretch/>
        </p:blipFill>
        <p:spPr>
          <a:xfrm>
            <a:off x="889325" y="1952950"/>
            <a:ext cx="1784700" cy="1801500"/>
          </a:xfrm>
          <a:prstGeom prst="ellipse">
            <a:avLst/>
          </a:prstGeom>
          <a:noFill/>
          <a:ln>
            <a:noFill/>
          </a:ln>
        </p:spPr>
      </p:pic>
      <p:pic>
        <p:nvPicPr>
          <p:cNvPr id="299" name="Google Shape;299;p33"/>
          <p:cNvPicPr preferRelativeResize="0"/>
          <p:nvPr/>
        </p:nvPicPr>
        <p:blipFill rotWithShape="1">
          <a:blip r:embed="rId6">
            <a:alphaModFix/>
          </a:blip>
          <a:srcRect b="17539" l="11367" r="10507" t="6857"/>
          <a:stretch/>
        </p:blipFill>
        <p:spPr>
          <a:xfrm>
            <a:off x="763063" y="1880738"/>
            <a:ext cx="3114652" cy="3014274"/>
          </a:xfrm>
          <a:prstGeom prst="rect">
            <a:avLst/>
          </a:prstGeom>
          <a:noFill/>
          <a:ln>
            <a:noFill/>
          </a:ln>
        </p:spPr>
      </p:pic>
      <p:cxnSp>
        <p:nvCxnSpPr>
          <p:cNvPr id="300" name="Google Shape;300;p33"/>
          <p:cNvCxnSpPr/>
          <p:nvPr/>
        </p:nvCxnSpPr>
        <p:spPr>
          <a:xfrm>
            <a:off x="3424050" y="2225450"/>
            <a:ext cx="324900" cy="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33"/>
          <p:cNvCxnSpPr/>
          <p:nvPr/>
        </p:nvCxnSpPr>
        <p:spPr>
          <a:xfrm flipH="1">
            <a:off x="4301675" y="2831000"/>
            <a:ext cx="7500" cy="4845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33"/>
          <p:cNvSpPr txBox="1"/>
          <p:nvPr/>
        </p:nvSpPr>
        <p:spPr>
          <a:xfrm>
            <a:off x="3953425" y="3429025"/>
            <a:ext cx="2308800" cy="10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8" name="Google Shape;308;p34"/>
          <p:cNvPicPr preferRelativeResize="0"/>
          <p:nvPr/>
        </p:nvPicPr>
        <p:blipFill>
          <a:blip r:embed="rId3">
            <a:alphaModFix/>
          </a:blip>
          <a:stretch>
            <a:fillRect/>
          </a:stretch>
        </p:blipFill>
        <p:spPr>
          <a:xfrm>
            <a:off x="1434500" y="137038"/>
            <a:ext cx="3829050" cy="2495550"/>
          </a:xfrm>
          <a:prstGeom prst="rect">
            <a:avLst/>
          </a:prstGeom>
          <a:noFill/>
          <a:ln>
            <a:noFill/>
          </a:ln>
        </p:spPr>
      </p:pic>
      <p:pic>
        <p:nvPicPr>
          <p:cNvPr id="309" name="Google Shape;309;p34"/>
          <p:cNvPicPr preferRelativeResize="0"/>
          <p:nvPr/>
        </p:nvPicPr>
        <p:blipFill>
          <a:blip r:embed="rId4">
            <a:alphaModFix/>
          </a:blip>
          <a:stretch>
            <a:fillRect/>
          </a:stretch>
        </p:blipFill>
        <p:spPr>
          <a:xfrm>
            <a:off x="5156425" y="2455450"/>
            <a:ext cx="3733800" cy="249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5" name="Google Shape;315;p35"/>
          <p:cNvPicPr preferRelativeResize="0"/>
          <p:nvPr/>
        </p:nvPicPr>
        <p:blipFill>
          <a:blip r:embed="rId3">
            <a:alphaModFix/>
          </a:blip>
          <a:stretch>
            <a:fillRect/>
          </a:stretch>
        </p:blipFill>
        <p:spPr>
          <a:xfrm>
            <a:off x="1793175" y="1246050"/>
            <a:ext cx="5772150"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1" name="Google Shape;321;p36"/>
          <p:cNvPicPr preferRelativeResize="0"/>
          <p:nvPr/>
        </p:nvPicPr>
        <p:blipFill>
          <a:blip r:embed="rId3">
            <a:alphaModFix/>
          </a:blip>
          <a:stretch>
            <a:fillRect/>
          </a:stretch>
        </p:blipFill>
        <p:spPr>
          <a:xfrm>
            <a:off x="1733800" y="866900"/>
            <a:ext cx="5829300" cy="368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7" name="Google Shape;327;p37"/>
          <p:cNvPicPr preferRelativeResize="0"/>
          <p:nvPr/>
        </p:nvPicPr>
        <p:blipFill>
          <a:blip r:embed="rId3">
            <a:alphaModFix/>
          </a:blip>
          <a:stretch>
            <a:fillRect/>
          </a:stretch>
        </p:blipFill>
        <p:spPr>
          <a:xfrm>
            <a:off x="451275" y="0"/>
            <a:ext cx="3714750" cy="2495550"/>
          </a:xfrm>
          <a:prstGeom prst="rect">
            <a:avLst/>
          </a:prstGeom>
          <a:noFill/>
          <a:ln>
            <a:noFill/>
          </a:ln>
        </p:spPr>
      </p:pic>
      <p:pic>
        <p:nvPicPr>
          <p:cNvPr id="328" name="Google Shape;328;p37"/>
          <p:cNvPicPr preferRelativeResize="0"/>
          <p:nvPr/>
        </p:nvPicPr>
        <p:blipFill>
          <a:blip r:embed="rId4">
            <a:alphaModFix/>
          </a:blip>
          <a:stretch>
            <a:fillRect/>
          </a:stretch>
        </p:blipFill>
        <p:spPr>
          <a:xfrm>
            <a:off x="69025" y="2351300"/>
            <a:ext cx="4310750" cy="3080700"/>
          </a:xfrm>
          <a:prstGeom prst="rect">
            <a:avLst/>
          </a:prstGeom>
          <a:noFill/>
          <a:ln>
            <a:noFill/>
          </a:ln>
        </p:spPr>
      </p:pic>
      <p:pic>
        <p:nvPicPr>
          <p:cNvPr id="329" name="Google Shape;329;p37"/>
          <p:cNvPicPr preferRelativeResize="0"/>
          <p:nvPr/>
        </p:nvPicPr>
        <p:blipFill>
          <a:blip r:embed="rId5">
            <a:alphaModFix/>
          </a:blip>
          <a:stretch>
            <a:fillRect/>
          </a:stretch>
        </p:blipFill>
        <p:spPr>
          <a:xfrm>
            <a:off x="4272210" y="629675"/>
            <a:ext cx="4871791" cy="308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p:nvPr/>
        </p:nvSpPr>
        <p:spPr>
          <a:xfrm rot="10800000">
            <a:off x="2927550" y="0"/>
            <a:ext cx="1686900" cy="3264900"/>
          </a:xfrm>
          <a:prstGeom prst="rect">
            <a:avLst/>
          </a:prstGeom>
          <a:solidFill>
            <a:srgbClr val="C85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txBox="1"/>
          <p:nvPr>
            <p:ph type="title"/>
          </p:nvPr>
        </p:nvSpPr>
        <p:spPr>
          <a:xfrm>
            <a:off x="3546450" y="3843188"/>
            <a:ext cx="2051100" cy="12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596657"/>
                </a:solidFill>
              </a:rPr>
              <a:t>04</a:t>
            </a:r>
            <a:endParaRPr>
              <a:solidFill>
                <a:srgbClr val="596657"/>
              </a:solidFill>
            </a:endParaRPr>
          </a:p>
        </p:txBody>
      </p:sp>
      <p:pic>
        <p:nvPicPr>
          <p:cNvPr id="336" name="Google Shape;336;p38"/>
          <p:cNvPicPr preferRelativeResize="0"/>
          <p:nvPr/>
        </p:nvPicPr>
        <p:blipFill>
          <a:blip r:embed="rId3">
            <a:alphaModFix/>
          </a:blip>
          <a:stretch>
            <a:fillRect/>
          </a:stretch>
        </p:blipFill>
        <p:spPr>
          <a:xfrm>
            <a:off x="3154272" y="413849"/>
            <a:ext cx="2835450" cy="2369650"/>
          </a:xfrm>
          <a:prstGeom prst="rect">
            <a:avLst/>
          </a:prstGeom>
          <a:noFill/>
          <a:ln>
            <a:noFill/>
          </a:ln>
        </p:spPr>
      </p:pic>
      <p:sp>
        <p:nvSpPr>
          <p:cNvPr id="337" name="Google Shape;337;p38"/>
          <p:cNvSpPr txBox="1"/>
          <p:nvPr>
            <p:ph idx="2" type="ctrTitle"/>
          </p:nvPr>
        </p:nvSpPr>
        <p:spPr>
          <a:xfrm>
            <a:off x="1912500" y="2395550"/>
            <a:ext cx="5319000" cy="181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Models Creation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Kind of models used</a:t>
            </a:r>
            <a:endParaRPr/>
          </a:p>
        </p:txBody>
      </p:sp>
      <p:grpSp>
        <p:nvGrpSpPr>
          <p:cNvPr id="343" name="Google Shape;343;p39"/>
          <p:cNvGrpSpPr/>
          <p:nvPr/>
        </p:nvGrpSpPr>
        <p:grpSpPr>
          <a:xfrm>
            <a:off x="4763688" y="3018528"/>
            <a:ext cx="654832" cy="522427"/>
            <a:chOff x="-61783350" y="3743950"/>
            <a:chExt cx="316650" cy="317450"/>
          </a:xfrm>
        </p:grpSpPr>
        <p:sp>
          <p:nvSpPr>
            <p:cNvPr id="344" name="Google Shape;344;p3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39"/>
          <p:cNvSpPr/>
          <p:nvPr/>
        </p:nvSpPr>
        <p:spPr>
          <a:xfrm>
            <a:off x="1381125" y="325075"/>
            <a:ext cx="2546700" cy="4986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FFFFFF"/>
                </a:solidFill>
                <a:latin typeface="Source Code Pro"/>
                <a:ea typeface="Source Code Pro"/>
                <a:cs typeface="Source Code Pro"/>
                <a:sym typeface="Source Code Pro"/>
              </a:rPr>
              <a:t>Logistic Regression</a:t>
            </a:r>
            <a:endParaRPr>
              <a:solidFill>
                <a:srgbClr val="FFFFFF"/>
              </a:solidFill>
            </a:endParaRPr>
          </a:p>
        </p:txBody>
      </p:sp>
      <p:sp>
        <p:nvSpPr>
          <p:cNvPr id="347" name="Google Shape;347;p39"/>
          <p:cNvSpPr/>
          <p:nvPr/>
        </p:nvSpPr>
        <p:spPr>
          <a:xfrm>
            <a:off x="1265913" y="1643250"/>
            <a:ext cx="3059100" cy="42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Source Code Pro"/>
                <a:ea typeface="Source Code Pro"/>
                <a:cs typeface="Source Code Pro"/>
                <a:sym typeface="Source Code Pro"/>
              </a:rPr>
              <a:t>Random Forest Classifier</a:t>
            </a:r>
            <a:endParaRPr>
              <a:solidFill>
                <a:srgbClr val="FFFFFF"/>
              </a:solidFill>
            </a:endParaRPr>
          </a:p>
        </p:txBody>
      </p:sp>
      <p:sp>
        <p:nvSpPr>
          <p:cNvPr id="348" name="Google Shape;348;p39"/>
          <p:cNvSpPr/>
          <p:nvPr/>
        </p:nvSpPr>
        <p:spPr>
          <a:xfrm>
            <a:off x="4651582" y="1626898"/>
            <a:ext cx="537161" cy="460506"/>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8214898" y="2300523"/>
            <a:ext cx="537165" cy="460506"/>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4737125" y="2281475"/>
            <a:ext cx="3059100" cy="4986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Source Code Pro"/>
                <a:ea typeface="Source Code Pro"/>
                <a:cs typeface="Source Code Pro"/>
                <a:sym typeface="Source Code Pro"/>
              </a:rPr>
              <a:t>K Neighbors Classifier</a:t>
            </a:r>
            <a:endParaRPr>
              <a:solidFill>
                <a:srgbClr val="FFFFFF"/>
              </a:solidFill>
            </a:endParaRPr>
          </a:p>
        </p:txBody>
      </p:sp>
      <p:grpSp>
        <p:nvGrpSpPr>
          <p:cNvPr id="351" name="Google Shape;351;p39"/>
          <p:cNvGrpSpPr/>
          <p:nvPr/>
        </p:nvGrpSpPr>
        <p:grpSpPr>
          <a:xfrm>
            <a:off x="4419637" y="352001"/>
            <a:ext cx="439872" cy="444742"/>
            <a:chOff x="-13966675" y="1639700"/>
            <a:chExt cx="354450" cy="351825"/>
          </a:xfrm>
        </p:grpSpPr>
        <p:sp>
          <p:nvSpPr>
            <p:cNvPr id="352" name="Google Shape;352;p39"/>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9"/>
          <p:cNvSpPr/>
          <p:nvPr/>
        </p:nvSpPr>
        <p:spPr>
          <a:xfrm>
            <a:off x="1381125" y="3065835"/>
            <a:ext cx="3059100" cy="42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Source Code Pro"/>
                <a:ea typeface="Source Code Pro"/>
                <a:cs typeface="Source Code Pro"/>
                <a:sym typeface="Source Code Pro"/>
              </a:rPr>
              <a:t>Linear SVC</a:t>
            </a:r>
            <a:endParaRPr>
              <a:solidFill>
                <a:srgbClr val="FFFFFF"/>
              </a:solidFill>
            </a:endParaRPr>
          </a:p>
        </p:txBody>
      </p:sp>
      <p:sp>
        <p:nvSpPr>
          <p:cNvPr id="358" name="Google Shape;358;p39"/>
          <p:cNvSpPr/>
          <p:nvPr/>
        </p:nvSpPr>
        <p:spPr>
          <a:xfrm>
            <a:off x="3972575" y="3912850"/>
            <a:ext cx="3059100" cy="42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Source Code Pro"/>
                <a:ea typeface="Source Code Pro"/>
                <a:cs typeface="Source Code Pro"/>
                <a:sym typeface="Source Code Pro"/>
              </a:rPr>
              <a:t>AdaBoost Classifier</a:t>
            </a:r>
            <a:endParaRPr>
              <a:solidFill>
                <a:srgbClr val="FFFFFF"/>
              </a:solidFill>
            </a:endParaRPr>
          </a:p>
        </p:txBody>
      </p:sp>
      <p:grpSp>
        <p:nvGrpSpPr>
          <p:cNvPr id="359" name="Google Shape;359;p39"/>
          <p:cNvGrpSpPr/>
          <p:nvPr/>
        </p:nvGrpSpPr>
        <p:grpSpPr>
          <a:xfrm>
            <a:off x="7350118" y="3843321"/>
            <a:ext cx="446112" cy="427759"/>
            <a:chOff x="3857225" y="238125"/>
            <a:chExt cx="500575" cy="483125"/>
          </a:xfrm>
        </p:grpSpPr>
        <p:sp>
          <p:nvSpPr>
            <p:cNvPr id="360" name="Google Shape;360;p39"/>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61" name="Google Shape;361;p39"/>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62" name="Google Shape;362;p39"/>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63" name="Google Shape;363;p39"/>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64" name="Google Shape;364;p39"/>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65" name="Google Shape;365;p39"/>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66" name="Google Shape;366;p39"/>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367" name="Google Shape;367;p39"/>
          <p:cNvSpPr/>
          <p:nvPr/>
        </p:nvSpPr>
        <p:spPr>
          <a:xfrm>
            <a:off x="1436750" y="4599750"/>
            <a:ext cx="3059100" cy="42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Source Code Pro"/>
                <a:ea typeface="Source Code Pro"/>
                <a:cs typeface="Source Code Pro"/>
                <a:sym typeface="Source Code Pro"/>
              </a:rPr>
              <a:t>XGB</a:t>
            </a:r>
            <a:r>
              <a:rPr lang="es">
                <a:solidFill>
                  <a:srgbClr val="FFFFFF"/>
                </a:solidFill>
                <a:latin typeface="Source Code Pro"/>
                <a:ea typeface="Source Code Pro"/>
                <a:cs typeface="Source Code Pro"/>
                <a:sym typeface="Source Code Pro"/>
              </a:rPr>
              <a:t> Classifier</a:t>
            </a:r>
            <a:endParaRPr>
              <a:solidFill>
                <a:srgbClr val="FFFFFF"/>
              </a:solidFill>
            </a:endParaRPr>
          </a:p>
        </p:txBody>
      </p:sp>
      <p:grpSp>
        <p:nvGrpSpPr>
          <p:cNvPr id="368" name="Google Shape;368;p39"/>
          <p:cNvGrpSpPr/>
          <p:nvPr/>
        </p:nvGrpSpPr>
        <p:grpSpPr>
          <a:xfrm>
            <a:off x="4611543" y="4549015"/>
            <a:ext cx="443195" cy="408068"/>
            <a:chOff x="890400" y="4399350"/>
            <a:chExt cx="486600" cy="483150"/>
          </a:xfrm>
        </p:grpSpPr>
        <p:sp>
          <p:nvSpPr>
            <p:cNvPr id="369" name="Google Shape;369;p39"/>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70" name="Google Shape;370;p39"/>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71" name="Google Shape;371;p39"/>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372" name="Google Shape;372;p39"/>
          <p:cNvSpPr/>
          <p:nvPr/>
        </p:nvSpPr>
        <p:spPr>
          <a:xfrm>
            <a:off x="4502475" y="953050"/>
            <a:ext cx="3059100" cy="427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Source Code Pro"/>
                <a:ea typeface="Source Code Pro"/>
                <a:cs typeface="Source Code Pro"/>
                <a:sym typeface="Source Code Pro"/>
              </a:rPr>
              <a:t>Decision Tree Classifier</a:t>
            </a:r>
            <a:endParaRPr>
              <a:solidFill>
                <a:srgbClr val="FFFFFF"/>
              </a:solidFill>
            </a:endParaRPr>
          </a:p>
        </p:txBody>
      </p:sp>
      <p:sp>
        <p:nvSpPr>
          <p:cNvPr id="373" name="Google Shape;373;p39"/>
          <p:cNvSpPr/>
          <p:nvPr/>
        </p:nvSpPr>
        <p:spPr>
          <a:xfrm>
            <a:off x="7865881" y="905744"/>
            <a:ext cx="537188" cy="522415"/>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0"/>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Logistic Regression</a:t>
            </a:r>
            <a:endParaRPr/>
          </a:p>
        </p:txBody>
      </p:sp>
      <p:sp>
        <p:nvSpPr>
          <p:cNvPr id="379" name="Google Shape;379;p40"/>
          <p:cNvSpPr/>
          <p:nvPr/>
        </p:nvSpPr>
        <p:spPr>
          <a:xfrm>
            <a:off x="1269300" y="0"/>
            <a:ext cx="3222300" cy="5643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Dancing Script"/>
                <a:ea typeface="Dancing Script"/>
                <a:cs typeface="Dancing Script"/>
                <a:sym typeface="Dancing Script"/>
              </a:rPr>
              <a:t>Logistic Regression</a:t>
            </a:r>
            <a:endParaRPr sz="2000">
              <a:solidFill>
                <a:srgbClr val="FFFFFF"/>
              </a:solidFill>
              <a:latin typeface="Dancing Script"/>
              <a:ea typeface="Dancing Script"/>
              <a:cs typeface="Dancing Script"/>
              <a:sym typeface="Dancing Script"/>
            </a:endParaRPr>
          </a:p>
        </p:txBody>
      </p:sp>
      <p:sp>
        <p:nvSpPr>
          <p:cNvPr id="380" name="Google Shape;380;p40"/>
          <p:cNvSpPr txBox="1"/>
          <p:nvPr>
            <p:ph idx="4294967295" type="ctrTitle"/>
          </p:nvPr>
        </p:nvSpPr>
        <p:spPr>
          <a:xfrm>
            <a:off x="1578650" y="2439100"/>
            <a:ext cx="1175700" cy="400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381" name="Google Shape;381;p40"/>
          <p:cNvGraphicFramePr/>
          <p:nvPr/>
        </p:nvGraphicFramePr>
        <p:xfrm>
          <a:off x="5310225" y="1892325"/>
          <a:ext cx="3000000" cy="3000000"/>
        </p:xfrm>
        <a:graphic>
          <a:graphicData uri="http://schemas.openxmlformats.org/drawingml/2006/table">
            <a:tbl>
              <a:tblPr>
                <a:noFill/>
                <a:tableStyleId>{C10F003A-265B-4642-99B7-FC5C54A9E83E}</a:tableStyleId>
              </a:tblPr>
              <a:tblGrid>
                <a:gridCol w="738950"/>
                <a:gridCol w="738950"/>
                <a:gridCol w="738950"/>
                <a:gridCol w="738950"/>
                <a:gridCol w="738950"/>
              </a:tblGrid>
              <a:tr h="323000">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CFE2F3"/>
                    </a:solidFill>
                  </a:tcPr>
                </a:tc>
              </a:tr>
              <a:tr h="368925">
                <a:tc>
                  <a:txBody>
                    <a:bodyPr/>
                    <a:lstStyle/>
                    <a:p>
                      <a:pPr indent="0" lvl="0" marL="0" rtl="0" algn="l">
                        <a:spcBef>
                          <a:spcPts val="0"/>
                        </a:spcBef>
                        <a:spcAft>
                          <a:spcPts val="0"/>
                        </a:spcAft>
                        <a:buNone/>
                      </a:pPr>
                      <a:r>
                        <a:rPr lang="es" sz="1200">
                          <a:solidFill>
                            <a:srgbClr val="434343"/>
                          </a:solidFill>
                        </a:rPr>
                        <a:t>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98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1100">
                          <a:solidFill>
                            <a:srgbClr val="434343"/>
                          </a:solidFill>
                        </a:rPr>
                        <a:t>1</a:t>
                      </a:r>
                      <a:endParaRPr sz="11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0.62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0.70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0.80</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0.76</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23878s</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
        <p:nvSpPr>
          <p:cNvPr id="382" name="Google Shape;382;p40"/>
          <p:cNvSpPr/>
          <p:nvPr/>
        </p:nvSpPr>
        <p:spPr>
          <a:xfrm>
            <a:off x="1597200" y="3185350"/>
            <a:ext cx="34422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7</a:t>
            </a:r>
            <a:r>
              <a:rPr lang="es" sz="2000">
                <a:solidFill>
                  <a:srgbClr val="434343"/>
                </a:solidFill>
                <a:latin typeface="Dancing Script"/>
                <a:ea typeface="Dancing Script"/>
                <a:cs typeface="Dancing Script"/>
                <a:sym typeface="Dancing Script"/>
              </a:rPr>
              <a:t>4.22</a:t>
            </a:r>
            <a:r>
              <a:rPr lang="es" sz="2000">
                <a:solidFill>
                  <a:srgbClr val="434343"/>
                </a:solidFill>
                <a:latin typeface="Dancing Script"/>
                <a:ea typeface="Dancing Script"/>
                <a:cs typeface="Dancing Script"/>
                <a:sym typeface="Dancing Script"/>
              </a:rPr>
              <a:t>% (before tuning)</a:t>
            </a:r>
            <a:endParaRPr sz="2000">
              <a:solidFill>
                <a:srgbClr val="434343"/>
              </a:solidFill>
              <a:latin typeface="Dancing Script"/>
              <a:ea typeface="Dancing Script"/>
              <a:cs typeface="Dancing Script"/>
              <a:sym typeface="Dancing Script"/>
            </a:endParaRPr>
          </a:p>
        </p:txBody>
      </p:sp>
      <p:pic>
        <p:nvPicPr>
          <p:cNvPr id="383" name="Google Shape;383;p40"/>
          <p:cNvPicPr preferRelativeResize="0"/>
          <p:nvPr/>
        </p:nvPicPr>
        <p:blipFill rotWithShape="1">
          <a:blip r:embed="rId3">
            <a:alphaModFix/>
          </a:blip>
          <a:srcRect b="0" l="0" r="15980" t="0"/>
          <a:stretch/>
        </p:blipFill>
        <p:spPr>
          <a:xfrm>
            <a:off x="1110300" y="718575"/>
            <a:ext cx="4938877" cy="1648000"/>
          </a:xfrm>
          <a:prstGeom prst="rect">
            <a:avLst/>
          </a:prstGeom>
          <a:noFill/>
          <a:ln>
            <a:noFill/>
          </a:ln>
        </p:spPr>
      </p:pic>
      <p:sp>
        <p:nvSpPr>
          <p:cNvPr id="384" name="Google Shape;384;p40"/>
          <p:cNvSpPr/>
          <p:nvPr/>
        </p:nvSpPr>
        <p:spPr>
          <a:xfrm>
            <a:off x="2078550" y="4202300"/>
            <a:ext cx="24795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80.44%</a:t>
            </a:r>
            <a:endParaRPr sz="2000">
              <a:solidFill>
                <a:srgbClr val="434343"/>
              </a:solidFill>
              <a:latin typeface="Dancing Script"/>
              <a:ea typeface="Dancing Script"/>
              <a:cs typeface="Dancing Script"/>
              <a:sym typeface="Dancing Script"/>
            </a:endParaRPr>
          </a:p>
        </p:txBody>
      </p:sp>
      <p:cxnSp>
        <p:nvCxnSpPr>
          <p:cNvPr id="385" name="Google Shape;385;p40"/>
          <p:cNvCxnSpPr/>
          <p:nvPr/>
        </p:nvCxnSpPr>
        <p:spPr>
          <a:xfrm>
            <a:off x="3385775" y="3774825"/>
            <a:ext cx="8100" cy="3180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SVM</a:t>
            </a:r>
            <a:endParaRPr/>
          </a:p>
        </p:txBody>
      </p:sp>
      <p:sp>
        <p:nvSpPr>
          <p:cNvPr id="391" name="Google Shape;391;p41"/>
          <p:cNvSpPr/>
          <p:nvPr/>
        </p:nvSpPr>
        <p:spPr>
          <a:xfrm>
            <a:off x="1269300" y="0"/>
            <a:ext cx="4454400" cy="643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Dancing Script"/>
                <a:ea typeface="Dancing Script"/>
                <a:cs typeface="Dancing Script"/>
                <a:sym typeface="Dancing Script"/>
              </a:rPr>
              <a:t>Support Vector Machine (Linear kernel)</a:t>
            </a:r>
            <a:endParaRPr sz="2000">
              <a:solidFill>
                <a:srgbClr val="FFFFFF"/>
              </a:solidFill>
              <a:latin typeface="Dancing Script"/>
              <a:ea typeface="Dancing Script"/>
              <a:cs typeface="Dancing Script"/>
              <a:sym typeface="Dancing Script"/>
            </a:endParaRPr>
          </a:p>
        </p:txBody>
      </p:sp>
      <p:sp>
        <p:nvSpPr>
          <p:cNvPr id="392" name="Google Shape;392;p41"/>
          <p:cNvSpPr txBox="1"/>
          <p:nvPr>
            <p:ph idx="4294967295" type="ctrTitle"/>
          </p:nvPr>
        </p:nvSpPr>
        <p:spPr>
          <a:xfrm>
            <a:off x="1578650" y="2439100"/>
            <a:ext cx="1175700" cy="400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393" name="Google Shape;393;p41"/>
          <p:cNvGraphicFramePr/>
          <p:nvPr/>
        </p:nvGraphicFramePr>
        <p:xfrm>
          <a:off x="5310225" y="1892325"/>
          <a:ext cx="3000000" cy="3000000"/>
        </p:xfrm>
        <a:graphic>
          <a:graphicData uri="http://schemas.openxmlformats.org/drawingml/2006/table">
            <a:tbl>
              <a:tblPr>
                <a:noFill/>
                <a:tableStyleId>{C10F003A-265B-4642-99B7-FC5C54A9E83E}</a:tableStyleId>
              </a:tblPr>
              <a:tblGrid>
                <a:gridCol w="738950"/>
                <a:gridCol w="738950"/>
                <a:gridCol w="738950"/>
                <a:gridCol w="738950"/>
                <a:gridCol w="738950"/>
              </a:tblGrid>
              <a:tr h="323000">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69B9B2"/>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69B9B2"/>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69B9B2"/>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69B9B2"/>
                    </a:solidFill>
                  </a:tcPr>
                </a:tc>
              </a:tr>
              <a:tr h="368925">
                <a:tc>
                  <a:txBody>
                    <a:bodyPr/>
                    <a:lstStyle/>
                    <a:p>
                      <a:pPr indent="0" lvl="0" marL="0" rtl="0" algn="l">
                        <a:spcBef>
                          <a:spcPts val="0"/>
                        </a:spcBef>
                        <a:spcAft>
                          <a:spcPts val="0"/>
                        </a:spcAft>
                        <a:buNone/>
                      </a:pPr>
                      <a:r>
                        <a:rPr lang="es" sz="1200">
                          <a:solidFill>
                            <a:srgbClr val="434343"/>
                          </a:solidFill>
                        </a:rPr>
                        <a:t>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980000"/>
                      </a:solidFill>
                      <a:prstDash val="solid"/>
                      <a:round/>
                      <a:headEnd len="sm" w="sm" type="none"/>
                      <a:tailEnd len="sm" w="sm" type="none"/>
                    </a:lnB>
                    <a:solidFill>
                      <a:srgbClr val="69B9B2"/>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0.83</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0.83</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0.83</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1100">
                          <a:solidFill>
                            <a:srgbClr val="434343"/>
                          </a:solidFill>
                        </a:rPr>
                        <a:t>1</a:t>
                      </a:r>
                      <a:endParaRPr sz="11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69B9B2"/>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0.71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0.71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0.71</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69B9B2"/>
                    </a:solidFill>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69B9B2"/>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0.77</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0.77</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0.77</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69B9B2"/>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
        <p:nvSpPr>
          <p:cNvPr id="394" name="Google Shape;394;p41"/>
          <p:cNvSpPr/>
          <p:nvPr/>
        </p:nvSpPr>
        <p:spPr>
          <a:xfrm>
            <a:off x="1578650" y="4144575"/>
            <a:ext cx="24795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78.83%</a:t>
            </a:r>
            <a:endParaRPr sz="2000">
              <a:solidFill>
                <a:srgbClr val="434343"/>
              </a:solidFill>
              <a:latin typeface="Dancing Script"/>
              <a:ea typeface="Dancing Script"/>
              <a:cs typeface="Dancing Script"/>
              <a:sym typeface="Dancing Script"/>
            </a:endParaRPr>
          </a:p>
        </p:txBody>
      </p:sp>
      <p:pic>
        <p:nvPicPr>
          <p:cNvPr id="395" name="Google Shape;395;p41"/>
          <p:cNvPicPr preferRelativeResize="0"/>
          <p:nvPr/>
        </p:nvPicPr>
        <p:blipFill rotWithShape="1">
          <a:blip r:embed="rId3">
            <a:alphaModFix/>
          </a:blip>
          <a:srcRect b="0" l="0" r="17026" t="0"/>
          <a:stretch/>
        </p:blipFill>
        <p:spPr>
          <a:xfrm>
            <a:off x="889325" y="820800"/>
            <a:ext cx="5159848" cy="1568700"/>
          </a:xfrm>
          <a:prstGeom prst="rect">
            <a:avLst/>
          </a:prstGeom>
          <a:noFill/>
          <a:ln>
            <a:noFill/>
          </a:ln>
        </p:spPr>
      </p:pic>
      <p:sp>
        <p:nvSpPr>
          <p:cNvPr id="396" name="Google Shape;396;p41"/>
          <p:cNvSpPr/>
          <p:nvPr/>
        </p:nvSpPr>
        <p:spPr>
          <a:xfrm>
            <a:off x="1269300" y="3048850"/>
            <a:ext cx="34131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77.13% (before tuning)</a:t>
            </a:r>
            <a:endParaRPr sz="2000">
              <a:solidFill>
                <a:srgbClr val="434343"/>
              </a:solidFill>
              <a:latin typeface="Dancing Script"/>
              <a:ea typeface="Dancing Script"/>
              <a:cs typeface="Dancing Script"/>
              <a:sym typeface="Dancing Script"/>
            </a:endParaRPr>
          </a:p>
        </p:txBody>
      </p:sp>
      <p:cxnSp>
        <p:nvCxnSpPr>
          <p:cNvPr id="397" name="Google Shape;397;p41"/>
          <p:cNvCxnSpPr/>
          <p:nvPr/>
        </p:nvCxnSpPr>
        <p:spPr>
          <a:xfrm>
            <a:off x="2971800" y="3677713"/>
            <a:ext cx="8100" cy="3180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2E9"/>
        </a:solidFill>
      </p:bgPr>
    </p:bg>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1377300" y="0"/>
            <a:ext cx="7766701" cy="4316225"/>
          </a:xfrm>
          <a:prstGeom prst="rect">
            <a:avLst/>
          </a:prstGeom>
          <a:noFill/>
          <a:ln>
            <a:noFill/>
          </a:ln>
        </p:spPr>
      </p:pic>
      <p:sp>
        <p:nvSpPr>
          <p:cNvPr id="145" name="Google Shape;145;p24"/>
          <p:cNvSpPr/>
          <p:nvPr/>
        </p:nvSpPr>
        <p:spPr>
          <a:xfrm>
            <a:off x="1377300" y="63"/>
            <a:ext cx="7766700" cy="4316100"/>
          </a:xfrm>
          <a:prstGeom prst="rect">
            <a:avLst/>
          </a:prstGeom>
          <a:solidFill>
            <a:srgbClr val="FFFFFF">
              <a:alpha val="1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2652057" y="1055075"/>
            <a:ext cx="2365500" cy="40884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5638119" y="1055075"/>
            <a:ext cx="2365500" cy="40884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type="ctrTitle"/>
          </p:nvPr>
        </p:nvSpPr>
        <p:spPr>
          <a:xfrm rot="-5400000">
            <a:off x="-1242925" y="2028635"/>
            <a:ext cx="39372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149" name="Google Shape;149;p24"/>
          <p:cNvSpPr txBox="1"/>
          <p:nvPr>
            <p:ph idx="4" type="ctrTitle"/>
          </p:nvPr>
        </p:nvSpPr>
        <p:spPr>
          <a:xfrm>
            <a:off x="3162993" y="2929140"/>
            <a:ext cx="2111400" cy="3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ADCC8"/>
                </a:solidFill>
              </a:rPr>
              <a:t>Preprocessing</a:t>
            </a:r>
            <a:endParaRPr>
              <a:solidFill>
                <a:srgbClr val="FADCC8"/>
              </a:solidFill>
            </a:endParaRPr>
          </a:p>
        </p:txBody>
      </p:sp>
      <p:sp>
        <p:nvSpPr>
          <p:cNvPr id="150" name="Google Shape;150;p24"/>
          <p:cNvSpPr txBox="1"/>
          <p:nvPr>
            <p:ph idx="7" type="ctrTitle"/>
          </p:nvPr>
        </p:nvSpPr>
        <p:spPr>
          <a:xfrm>
            <a:off x="3162994" y="4249811"/>
            <a:ext cx="2111400" cy="3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ADCC8"/>
                </a:solidFill>
              </a:rPr>
              <a:t>Model Evaluation and </a:t>
            </a:r>
            <a:endParaRPr>
              <a:solidFill>
                <a:srgbClr val="FADCC8"/>
              </a:solidFill>
            </a:endParaRPr>
          </a:p>
          <a:p>
            <a:pPr indent="0" lvl="0" marL="0" rtl="0" algn="l">
              <a:spcBef>
                <a:spcPts val="0"/>
              </a:spcBef>
              <a:spcAft>
                <a:spcPts val="0"/>
              </a:spcAft>
              <a:buNone/>
            </a:pPr>
            <a:r>
              <a:rPr lang="es">
                <a:solidFill>
                  <a:srgbClr val="FADCC8"/>
                </a:solidFill>
              </a:rPr>
              <a:t>Comparison</a:t>
            </a:r>
            <a:endParaRPr>
              <a:solidFill>
                <a:srgbClr val="FADCC8"/>
              </a:solidFill>
            </a:endParaRPr>
          </a:p>
        </p:txBody>
      </p:sp>
      <p:sp>
        <p:nvSpPr>
          <p:cNvPr id="151" name="Google Shape;151;p24"/>
          <p:cNvSpPr txBox="1"/>
          <p:nvPr>
            <p:ph idx="9" type="title"/>
          </p:nvPr>
        </p:nvSpPr>
        <p:spPr>
          <a:xfrm>
            <a:off x="1928400" y="3796229"/>
            <a:ext cx="1341300" cy="69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ADCC8"/>
                </a:solidFill>
              </a:rPr>
              <a:t>05</a:t>
            </a:r>
            <a:endParaRPr>
              <a:solidFill>
                <a:srgbClr val="FADCC8"/>
              </a:solidFill>
            </a:endParaRPr>
          </a:p>
        </p:txBody>
      </p:sp>
      <p:sp>
        <p:nvSpPr>
          <p:cNvPr id="152" name="Google Shape;152;p24"/>
          <p:cNvSpPr txBox="1"/>
          <p:nvPr>
            <p:ph idx="13" type="ctrTitle"/>
          </p:nvPr>
        </p:nvSpPr>
        <p:spPr>
          <a:xfrm>
            <a:off x="3163000" y="1682182"/>
            <a:ext cx="2111400" cy="3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ADCC8"/>
                </a:solidFill>
              </a:rPr>
              <a:t>Business Question</a:t>
            </a:r>
            <a:endParaRPr>
              <a:solidFill>
                <a:srgbClr val="FADCC8"/>
              </a:solidFill>
            </a:endParaRPr>
          </a:p>
        </p:txBody>
      </p:sp>
      <p:sp>
        <p:nvSpPr>
          <p:cNvPr id="153" name="Google Shape;153;p24"/>
          <p:cNvSpPr txBox="1"/>
          <p:nvPr>
            <p:ph idx="15" type="ctrTitle"/>
          </p:nvPr>
        </p:nvSpPr>
        <p:spPr>
          <a:xfrm>
            <a:off x="6148525" y="2929140"/>
            <a:ext cx="2111400" cy="3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ADCC8"/>
                </a:solidFill>
              </a:rPr>
              <a:t>Models Creation</a:t>
            </a:r>
            <a:endParaRPr>
              <a:solidFill>
                <a:srgbClr val="FADCC8"/>
              </a:solidFill>
            </a:endParaRPr>
          </a:p>
        </p:txBody>
      </p:sp>
      <p:sp>
        <p:nvSpPr>
          <p:cNvPr id="154" name="Google Shape;154;p24"/>
          <p:cNvSpPr txBox="1"/>
          <p:nvPr>
            <p:ph idx="17" type="ctrTitle"/>
          </p:nvPr>
        </p:nvSpPr>
        <p:spPr>
          <a:xfrm>
            <a:off x="6148525" y="4249811"/>
            <a:ext cx="2111400" cy="3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ADCC8"/>
                </a:solidFill>
              </a:rPr>
              <a:t>Conclusion and Future</a:t>
            </a:r>
            <a:endParaRPr>
              <a:solidFill>
                <a:srgbClr val="FADCC8"/>
              </a:solidFill>
            </a:endParaRPr>
          </a:p>
          <a:p>
            <a:pPr indent="0" lvl="0" marL="0" rtl="0" algn="l">
              <a:spcBef>
                <a:spcPts val="0"/>
              </a:spcBef>
              <a:spcAft>
                <a:spcPts val="0"/>
              </a:spcAft>
              <a:buNone/>
            </a:pPr>
            <a:r>
              <a:rPr lang="es">
                <a:solidFill>
                  <a:srgbClr val="FADCC8"/>
                </a:solidFill>
              </a:rPr>
              <a:t>Improvement </a:t>
            </a:r>
            <a:endParaRPr>
              <a:solidFill>
                <a:srgbClr val="FADCC8"/>
              </a:solidFill>
            </a:endParaRPr>
          </a:p>
        </p:txBody>
      </p:sp>
      <p:sp>
        <p:nvSpPr>
          <p:cNvPr id="155" name="Google Shape;155;p24"/>
          <p:cNvSpPr txBox="1"/>
          <p:nvPr>
            <p:ph idx="19" type="title"/>
          </p:nvPr>
        </p:nvSpPr>
        <p:spPr>
          <a:xfrm>
            <a:off x="4916382" y="1309168"/>
            <a:ext cx="1341300" cy="69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ADCC8"/>
                </a:solidFill>
              </a:rPr>
              <a:t>02</a:t>
            </a:r>
            <a:endParaRPr>
              <a:solidFill>
                <a:srgbClr val="FADCC8"/>
              </a:solidFill>
            </a:endParaRPr>
          </a:p>
        </p:txBody>
      </p:sp>
      <p:sp>
        <p:nvSpPr>
          <p:cNvPr id="156" name="Google Shape;156;p24"/>
          <p:cNvSpPr txBox="1"/>
          <p:nvPr>
            <p:ph idx="20" type="title"/>
          </p:nvPr>
        </p:nvSpPr>
        <p:spPr>
          <a:xfrm>
            <a:off x="4916382" y="2549588"/>
            <a:ext cx="1341300" cy="69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ADCC8"/>
                </a:solidFill>
              </a:rPr>
              <a:t>04</a:t>
            </a:r>
            <a:endParaRPr>
              <a:solidFill>
                <a:srgbClr val="FADCC8"/>
              </a:solidFill>
            </a:endParaRPr>
          </a:p>
        </p:txBody>
      </p:sp>
      <p:sp>
        <p:nvSpPr>
          <p:cNvPr id="157" name="Google Shape;157;p24"/>
          <p:cNvSpPr txBox="1"/>
          <p:nvPr>
            <p:ph idx="21" type="title"/>
          </p:nvPr>
        </p:nvSpPr>
        <p:spPr>
          <a:xfrm>
            <a:off x="4916382" y="3796229"/>
            <a:ext cx="1341300" cy="69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ADCC8"/>
                </a:solidFill>
              </a:rPr>
              <a:t>06</a:t>
            </a:r>
            <a:endParaRPr>
              <a:solidFill>
                <a:srgbClr val="FADCC8"/>
              </a:solidFill>
            </a:endParaRPr>
          </a:p>
        </p:txBody>
      </p:sp>
      <p:sp>
        <p:nvSpPr>
          <p:cNvPr id="158" name="Google Shape;158;p24"/>
          <p:cNvSpPr txBox="1"/>
          <p:nvPr>
            <p:ph idx="3" type="title"/>
          </p:nvPr>
        </p:nvSpPr>
        <p:spPr>
          <a:xfrm>
            <a:off x="1928400" y="1309168"/>
            <a:ext cx="1341300" cy="69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ADCC8"/>
                </a:solidFill>
              </a:rPr>
              <a:t>01</a:t>
            </a:r>
            <a:endParaRPr>
              <a:solidFill>
                <a:srgbClr val="FADCC8"/>
              </a:solidFill>
            </a:endParaRPr>
          </a:p>
        </p:txBody>
      </p:sp>
      <p:sp>
        <p:nvSpPr>
          <p:cNvPr id="159" name="Google Shape;159;p24"/>
          <p:cNvSpPr txBox="1"/>
          <p:nvPr>
            <p:ph idx="2" type="ctrTitle"/>
          </p:nvPr>
        </p:nvSpPr>
        <p:spPr>
          <a:xfrm>
            <a:off x="6148518" y="1682170"/>
            <a:ext cx="2111400" cy="31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ADCC8"/>
                </a:solidFill>
              </a:rPr>
              <a:t>Data Collection</a:t>
            </a:r>
            <a:endParaRPr>
              <a:solidFill>
                <a:srgbClr val="FADCC8"/>
              </a:solidFill>
            </a:endParaRPr>
          </a:p>
        </p:txBody>
      </p:sp>
      <p:sp>
        <p:nvSpPr>
          <p:cNvPr id="160" name="Google Shape;160;p24"/>
          <p:cNvSpPr txBox="1"/>
          <p:nvPr>
            <p:ph idx="6" type="title"/>
          </p:nvPr>
        </p:nvSpPr>
        <p:spPr>
          <a:xfrm>
            <a:off x="1928400" y="2549588"/>
            <a:ext cx="1341300" cy="69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ADCC8"/>
                </a:solidFill>
              </a:rPr>
              <a:t>03</a:t>
            </a:r>
            <a:endParaRPr>
              <a:solidFill>
                <a:srgbClr val="FADCC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K-Nearest Neighbors</a:t>
            </a:r>
            <a:endParaRPr/>
          </a:p>
        </p:txBody>
      </p:sp>
      <p:sp>
        <p:nvSpPr>
          <p:cNvPr id="403" name="Google Shape;403;p42"/>
          <p:cNvSpPr/>
          <p:nvPr/>
        </p:nvSpPr>
        <p:spPr>
          <a:xfrm>
            <a:off x="1269300" y="0"/>
            <a:ext cx="2658000" cy="643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Dancing Script"/>
                <a:ea typeface="Dancing Script"/>
                <a:cs typeface="Dancing Script"/>
                <a:sym typeface="Dancing Script"/>
              </a:rPr>
              <a:t>K-Nearest Neighbors</a:t>
            </a:r>
            <a:endParaRPr sz="2000">
              <a:solidFill>
                <a:srgbClr val="FFFFFF"/>
              </a:solidFill>
              <a:latin typeface="Dancing Script"/>
              <a:ea typeface="Dancing Script"/>
              <a:cs typeface="Dancing Script"/>
              <a:sym typeface="Dancing Script"/>
            </a:endParaRPr>
          </a:p>
        </p:txBody>
      </p:sp>
      <p:sp>
        <p:nvSpPr>
          <p:cNvPr id="404" name="Google Shape;404;p42"/>
          <p:cNvSpPr txBox="1"/>
          <p:nvPr>
            <p:ph idx="4294967295" type="ctrTitle"/>
          </p:nvPr>
        </p:nvSpPr>
        <p:spPr>
          <a:xfrm>
            <a:off x="1578650" y="2439100"/>
            <a:ext cx="1175700" cy="400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405" name="Google Shape;405;p42"/>
          <p:cNvGraphicFramePr/>
          <p:nvPr/>
        </p:nvGraphicFramePr>
        <p:xfrm>
          <a:off x="5310225" y="1786275"/>
          <a:ext cx="3000000" cy="3000000"/>
        </p:xfrm>
        <a:graphic>
          <a:graphicData uri="http://schemas.openxmlformats.org/drawingml/2006/table">
            <a:tbl>
              <a:tblPr>
                <a:noFill/>
                <a:tableStyleId>{C10F003A-265B-4642-99B7-FC5C54A9E83E}</a:tableStyleId>
              </a:tblPr>
              <a:tblGrid>
                <a:gridCol w="738950"/>
                <a:gridCol w="738950"/>
                <a:gridCol w="738950"/>
                <a:gridCol w="738950"/>
                <a:gridCol w="738950"/>
              </a:tblGrid>
              <a:tr h="392425">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A5B7C6"/>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A5B7C6"/>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A5B7C6"/>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A5B7C6"/>
                    </a:solidFill>
                  </a:tcPr>
                </a:tc>
              </a:tr>
              <a:tr h="368925">
                <a:tc>
                  <a:txBody>
                    <a:bodyPr/>
                    <a:lstStyle/>
                    <a:p>
                      <a:pPr indent="0" lvl="0" marL="0" rtl="0" algn="l">
                        <a:spcBef>
                          <a:spcPts val="0"/>
                        </a:spcBef>
                        <a:spcAft>
                          <a:spcPts val="0"/>
                        </a:spcAft>
                        <a:buNone/>
                      </a:pPr>
                      <a:r>
                        <a:rPr lang="es" sz="1200">
                          <a:solidFill>
                            <a:srgbClr val="434343"/>
                          </a:solidFill>
                        </a:rPr>
                        <a:t>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980000"/>
                      </a:solidFill>
                      <a:prstDash val="solid"/>
                      <a:round/>
                      <a:headEnd len="sm" w="sm" type="none"/>
                      <a:tailEnd len="sm" w="sm" type="none"/>
                    </a:lnB>
                    <a:solidFill>
                      <a:srgbClr val="A5B7C6"/>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0.93</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1100">
                          <a:solidFill>
                            <a:srgbClr val="434343"/>
                          </a:solidFill>
                        </a:rPr>
                        <a:t>1</a:t>
                      </a:r>
                      <a:endParaRPr sz="11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A5B7C6"/>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0.83</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0.62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0.71</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A5B7C6"/>
                    </a:solidFill>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0.82</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A5B7C6"/>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0.77</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A5B7C6"/>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
        <p:nvSpPr>
          <p:cNvPr id="406" name="Google Shape;406;p42"/>
          <p:cNvSpPr/>
          <p:nvPr/>
        </p:nvSpPr>
        <p:spPr>
          <a:xfrm>
            <a:off x="1744575" y="4476225"/>
            <a:ext cx="24795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81.51%</a:t>
            </a:r>
            <a:endParaRPr sz="2000">
              <a:solidFill>
                <a:srgbClr val="434343"/>
              </a:solidFill>
              <a:latin typeface="Dancing Script"/>
              <a:ea typeface="Dancing Script"/>
              <a:cs typeface="Dancing Script"/>
              <a:sym typeface="Dancing Script"/>
            </a:endParaRPr>
          </a:p>
        </p:txBody>
      </p:sp>
      <p:pic>
        <p:nvPicPr>
          <p:cNvPr id="407" name="Google Shape;407;p42"/>
          <p:cNvPicPr preferRelativeResize="0"/>
          <p:nvPr/>
        </p:nvPicPr>
        <p:blipFill rotWithShape="1">
          <a:blip r:embed="rId3">
            <a:alphaModFix/>
          </a:blip>
          <a:srcRect b="0" l="0" r="9901" t="0"/>
          <a:stretch/>
        </p:blipFill>
        <p:spPr>
          <a:xfrm>
            <a:off x="889325" y="798150"/>
            <a:ext cx="5159851" cy="1486600"/>
          </a:xfrm>
          <a:prstGeom prst="rect">
            <a:avLst/>
          </a:prstGeom>
          <a:noFill/>
          <a:ln>
            <a:noFill/>
          </a:ln>
        </p:spPr>
      </p:pic>
      <p:pic>
        <p:nvPicPr>
          <p:cNvPr id="408" name="Google Shape;408;p42"/>
          <p:cNvPicPr preferRelativeResize="0"/>
          <p:nvPr/>
        </p:nvPicPr>
        <p:blipFill rotWithShape="1">
          <a:blip r:embed="rId4">
            <a:alphaModFix/>
          </a:blip>
          <a:srcRect b="0" l="0" r="35417" t="0"/>
          <a:stretch/>
        </p:blipFill>
        <p:spPr>
          <a:xfrm>
            <a:off x="889325" y="2365500"/>
            <a:ext cx="4420902" cy="1018350"/>
          </a:xfrm>
          <a:prstGeom prst="rect">
            <a:avLst/>
          </a:prstGeom>
          <a:noFill/>
          <a:ln>
            <a:noFill/>
          </a:ln>
        </p:spPr>
      </p:pic>
      <p:sp>
        <p:nvSpPr>
          <p:cNvPr id="409" name="Google Shape;409;p42"/>
          <p:cNvSpPr/>
          <p:nvPr/>
        </p:nvSpPr>
        <p:spPr>
          <a:xfrm>
            <a:off x="1291125" y="3539500"/>
            <a:ext cx="33864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80.75% (before tuning)</a:t>
            </a:r>
            <a:endParaRPr sz="2000">
              <a:solidFill>
                <a:srgbClr val="434343"/>
              </a:solidFill>
              <a:latin typeface="Dancing Script"/>
              <a:ea typeface="Dancing Script"/>
              <a:cs typeface="Dancing Script"/>
              <a:sym typeface="Dancing Script"/>
            </a:endParaRPr>
          </a:p>
        </p:txBody>
      </p:sp>
      <p:cxnSp>
        <p:nvCxnSpPr>
          <p:cNvPr id="410" name="Google Shape;410;p42"/>
          <p:cNvCxnSpPr/>
          <p:nvPr/>
        </p:nvCxnSpPr>
        <p:spPr>
          <a:xfrm>
            <a:off x="3095725" y="4088863"/>
            <a:ext cx="8100" cy="3180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3"/>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Decision Tree</a:t>
            </a:r>
            <a:endParaRPr/>
          </a:p>
        </p:txBody>
      </p:sp>
      <p:sp>
        <p:nvSpPr>
          <p:cNvPr id="416" name="Google Shape;416;p43"/>
          <p:cNvSpPr/>
          <p:nvPr/>
        </p:nvSpPr>
        <p:spPr>
          <a:xfrm>
            <a:off x="1445150" y="-1"/>
            <a:ext cx="1992000" cy="5802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Dancing Script"/>
                <a:ea typeface="Dancing Script"/>
                <a:cs typeface="Dancing Script"/>
                <a:sym typeface="Dancing Script"/>
              </a:rPr>
              <a:t>Decision Tree</a:t>
            </a:r>
            <a:endParaRPr sz="2000">
              <a:solidFill>
                <a:srgbClr val="FFFFFF"/>
              </a:solidFill>
              <a:latin typeface="Dancing Script"/>
              <a:ea typeface="Dancing Script"/>
              <a:cs typeface="Dancing Script"/>
              <a:sym typeface="Dancing Script"/>
            </a:endParaRPr>
          </a:p>
        </p:txBody>
      </p:sp>
      <p:sp>
        <p:nvSpPr>
          <p:cNvPr id="417" name="Google Shape;417;p43"/>
          <p:cNvSpPr txBox="1"/>
          <p:nvPr>
            <p:ph idx="4294967295" type="ctrTitle"/>
          </p:nvPr>
        </p:nvSpPr>
        <p:spPr>
          <a:xfrm>
            <a:off x="1578650" y="2439100"/>
            <a:ext cx="1175700" cy="400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6F2E9"/>
                </a:solidFill>
              </a:rPr>
              <a:t>20,000</a:t>
            </a:r>
            <a:endParaRPr sz="2400">
              <a:solidFill>
                <a:srgbClr val="F6F2E9"/>
              </a:solidFill>
            </a:endParaRPr>
          </a:p>
        </p:txBody>
      </p:sp>
      <p:pic>
        <p:nvPicPr>
          <p:cNvPr id="418" name="Google Shape;418;p43"/>
          <p:cNvPicPr preferRelativeResize="0"/>
          <p:nvPr/>
        </p:nvPicPr>
        <p:blipFill rotWithShape="1">
          <a:blip r:embed="rId3">
            <a:alphaModFix/>
          </a:blip>
          <a:srcRect b="21929" l="0" r="11902" t="0"/>
          <a:stretch/>
        </p:blipFill>
        <p:spPr>
          <a:xfrm>
            <a:off x="889325" y="920250"/>
            <a:ext cx="5143851" cy="1281900"/>
          </a:xfrm>
          <a:prstGeom prst="rect">
            <a:avLst/>
          </a:prstGeom>
          <a:noFill/>
          <a:ln>
            <a:noFill/>
          </a:ln>
        </p:spPr>
      </p:pic>
      <p:pic>
        <p:nvPicPr>
          <p:cNvPr id="419" name="Google Shape;419;p43"/>
          <p:cNvPicPr preferRelativeResize="0"/>
          <p:nvPr/>
        </p:nvPicPr>
        <p:blipFill rotWithShape="1">
          <a:blip r:embed="rId4">
            <a:alphaModFix/>
          </a:blip>
          <a:srcRect b="49685" l="0" r="0" t="0"/>
          <a:stretch/>
        </p:blipFill>
        <p:spPr>
          <a:xfrm>
            <a:off x="889325" y="2222050"/>
            <a:ext cx="4850876" cy="1155725"/>
          </a:xfrm>
          <a:prstGeom prst="rect">
            <a:avLst/>
          </a:prstGeom>
          <a:noFill/>
          <a:ln>
            <a:noFill/>
          </a:ln>
        </p:spPr>
      </p:pic>
      <p:sp>
        <p:nvSpPr>
          <p:cNvPr id="420" name="Google Shape;420;p43"/>
          <p:cNvSpPr/>
          <p:nvPr/>
        </p:nvSpPr>
        <p:spPr>
          <a:xfrm>
            <a:off x="1892775" y="4417875"/>
            <a:ext cx="24795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85.62%</a:t>
            </a:r>
            <a:endParaRPr sz="2000">
              <a:solidFill>
                <a:srgbClr val="434343"/>
              </a:solidFill>
              <a:latin typeface="Dancing Script"/>
              <a:ea typeface="Dancing Script"/>
              <a:cs typeface="Dancing Script"/>
              <a:sym typeface="Dancing Script"/>
            </a:endParaRPr>
          </a:p>
        </p:txBody>
      </p:sp>
      <p:graphicFrame>
        <p:nvGraphicFramePr>
          <p:cNvPr id="421" name="Google Shape;421;p43"/>
          <p:cNvGraphicFramePr/>
          <p:nvPr/>
        </p:nvGraphicFramePr>
        <p:xfrm>
          <a:off x="5294225" y="1704963"/>
          <a:ext cx="3000000" cy="3000000"/>
        </p:xfrm>
        <a:graphic>
          <a:graphicData uri="http://schemas.openxmlformats.org/drawingml/2006/table">
            <a:tbl>
              <a:tblPr>
                <a:noFill/>
                <a:tableStyleId>{C10F003A-265B-4642-99B7-FC5C54A9E83E}</a:tableStyleId>
              </a:tblPr>
              <a:tblGrid>
                <a:gridCol w="738950"/>
                <a:gridCol w="738950"/>
                <a:gridCol w="738950"/>
                <a:gridCol w="738950"/>
                <a:gridCol w="738950"/>
              </a:tblGrid>
              <a:tr h="272875">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750">
                          <a:solidFill>
                            <a:srgbClr val="434343"/>
                          </a:solidFill>
                          <a:latin typeface="Courier New"/>
                          <a:ea typeface="Courier New"/>
                          <a:cs typeface="Courier New"/>
                          <a:sym typeface="Courier New"/>
                        </a:rPr>
                        <a:t>precision</a:t>
                      </a:r>
                      <a:endParaRPr sz="11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B6D7A8"/>
                    </a:solidFill>
                  </a:tcPr>
                </a:tc>
              </a:tr>
              <a:tr h="272875">
                <a:tc>
                  <a:txBody>
                    <a:bodyPr/>
                    <a:lstStyle/>
                    <a:p>
                      <a:pPr indent="0" lvl="0" marL="0" rtl="0" algn="l">
                        <a:spcBef>
                          <a:spcPts val="0"/>
                        </a:spcBef>
                        <a:spcAft>
                          <a:spcPts val="0"/>
                        </a:spcAft>
                        <a:buNone/>
                      </a:pPr>
                      <a:r>
                        <a:rPr lang="es" sz="1200">
                          <a:solidFill>
                            <a:srgbClr val="434343"/>
                          </a:solidFill>
                        </a:rPr>
                        <a:t>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98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272875">
                <a:tc>
                  <a:txBody>
                    <a:bodyPr/>
                    <a:lstStyle/>
                    <a:p>
                      <a:pPr indent="0" lvl="0" marL="0" rtl="0" algn="l">
                        <a:spcBef>
                          <a:spcPts val="0"/>
                        </a:spcBef>
                        <a:spcAft>
                          <a:spcPts val="0"/>
                        </a:spcAft>
                        <a:buNone/>
                      </a:pPr>
                      <a:r>
                        <a:rPr lang="es" sz="1100">
                          <a:solidFill>
                            <a:srgbClr val="434343"/>
                          </a:solidFill>
                        </a:rPr>
                        <a:t>1</a:t>
                      </a:r>
                      <a:endParaRPr sz="11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0.80</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27287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0.86</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2467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0.85</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0.84</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0.84</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246725">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
        <p:nvSpPr>
          <p:cNvPr id="422" name="Google Shape;422;p43"/>
          <p:cNvSpPr/>
          <p:nvPr/>
        </p:nvSpPr>
        <p:spPr>
          <a:xfrm>
            <a:off x="1391200" y="3524875"/>
            <a:ext cx="35616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85.33% (before tuning)</a:t>
            </a:r>
            <a:endParaRPr sz="2000">
              <a:solidFill>
                <a:srgbClr val="434343"/>
              </a:solidFill>
              <a:latin typeface="Dancing Script"/>
              <a:ea typeface="Dancing Script"/>
              <a:cs typeface="Dancing Script"/>
              <a:sym typeface="Dancing Script"/>
            </a:endParaRPr>
          </a:p>
        </p:txBody>
      </p:sp>
      <p:cxnSp>
        <p:nvCxnSpPr>
          <p:cNvPr id="423" name="Google Shape;423;p43"/>
          <p:cNvCxnSpPr/>
          <p:nvPr/>
        </p:nvCxnSpPr>
        <p:spPr>
          <a:xfrm>
            <a:off x="3310700" y="4052375"/>
            <a:ext cx="8100" cy="3180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Random Forest</a:t>
            </a:r>
            <a:endParaRPr/>
          </a:p>
        </p:txBody>
      </p:sp>
      <p:sp>
        <p:nvSpPr>
          <p:cNvPr id="429" name="Google Shape;429;p44"/>
          <p:cNvSpPr/>
          <p:nvPr/>
        </p:nvSpPr>
        <p:spPr>
          <a:xfrm>
            <a:off x="997550" y="100104"/>
            <a:ext cx="19920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Dancing Script"/>
                <a:ea typeface="Dancing Script"/>
                <a:cs typeface="Dancing Script"/>
                <a:sym typeface="Dancing Script"/>
              </a:rPr>
              <a:t>Random Forest</a:t>
            </a:r>
            <a:endParaRPr sz="2000">
              <a:solidFill>
                <a:srgbClr val="FFFFFF"/>
              </a:solidFill>
              <a:latin typeface="Dancing Script"/>
              <a:ea typeface="Dancing Script"/>
              <a:cs typeface="Dancing Script"/>
              <a:sym typeface="Dancing Script"/>
            </a:endParaRPr>
          </a:p>
        </p:txBody>
      </p:sp>
      <p:sp>
        <p:nvSpPr>
          <p:cNvPr id="430" name="Google Shape;430;p44"/>
          <p:cNvSpPr txBox="1"/>
          <p:nvPr>
            <p:ph idx="4294967295" type="ctrTitle"/>
          </p:nvPr>
        </p:nvSpPr>
        <p:spPr>
          <a:xfrm>
            <a:off x="1578650" y="2439100"/>
            <a:ext cx="1175700" cy="400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6F2E9"/>
                </a:solidFill>
              </a:rPr>
              <a:t>20,000</a:t>
            </a:r>
            <a:endParaRPr sz="2400">
              <a:solidFill>
                <a:srgbClr val="F6F2E9"/>
              </a:solidFill>
            </a:endParaRPr>
          </a:p>
        </p:txBody>
      </p:sp>
      <p:pic>
        <p:nvPicPr>
          <p:cNvPr id="431" name="Google Shape;431;p44"/>
          <p:cNvPicPr preferRelativeResize="0"/>
          <p:nvPr/>
        </p:nvPicPr>
        <p:blipFill rotWithShape="1">
          <a:blip r:embed="rId3">
            <a:alphaModFix/>
          </a:blip>
          <a:srcRect b="53615" l="0" r="0" t="7258"/>
          <a:stretch/>
        </p:blipFill>
        <p:spPr>
          <a:xfrm>
            <a:off x="997550" y="886425"/>
            <a:ext cx="4861500" cy="1651600"/>
          </a:xfrm>
          <a:prstGeom prst="rect">
            <a:avLst/>
          </a:prstGeom>
          <a:noFill/>
          <a:ln>
            <a:noFill/>
          </a:ln>
        </p:spPr>
      </p:pic>
      <p:sp>
        <p:nvSpPr>
          <p:cNvPr id="432" name="Google Shape;432;p44"/>
          <p:cNvSpPr/>
          <p:nvPr/>
        </p:nvSpPr>
        <p:spPr>
          <a:xfrm>
            <a:off x="1817175" y="4417875"/>
            <a:ext cx="24795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89.22%</a:t>
            </a:r>
            <a:endParaRPr sz="2000">
              <a:solidFill>
                <a:srgbClr val="434343"/>
              </a:solidFill>
              <a:latin typeface="Dancing Script"/>
              <a:ea typeface="Dancing Script"/>
              <a:cs typeface="Dancing Script"/>
              <a:sym typeface="Dancing Script"/>
            </a:endParaRPr>
          </a:p>
        </p:txBody>
      </p:sp>
      <p:pic>
        <p:nvPicPr>
          <p:cNvPr id="433" name="Google Shape;433;p44"/>
          <p:cNvPicPr preferRelativeResize="0"/>
          <p:nvPr/>
        </p:nvPicPr>
        <p:blipFill rotWithShape="1">
          <a:blip r:embed="rId4">
            <a:alphaModFix/>
          </a:blip>
          <a:srcRect b="61420" l="1099" r="23062" t="8689"/>
          <a:stretch/>
        </p:blipFill>
        <p:spPr>
          <a:xfrm>
            <a:off x="997550" y="2538025"/>
            <a:ext cx="4118750" cy="1038301"/>
          </a:xfrm>
          <a:prstGeom prst="rect">
            <a:avLst/>
          </a:prstGeom>
          <a:noFill/>
          <a:ln>
            <a:noFill/>
          </a:ln>
        </p:spPr>
      </p:pic>
      <p:graphicFrame>
        <p:nvGraphicFramePr>
          <p:cNvPr id="434" name="Google Shape;434;p44"/>
          <p:cNvGraphicFramePr/>
          <p:nvPr/>
        </p:nvGraphicFramePr>
        <p:xfrm>
          <a:off x="5116300" y="1973775"/>
          <a:ext cx="3000000" cy="3000000"/>
        </p:xfrm>
        <a:graphic>
          <a:graphicData uri="http://schemas.openxmlformats.org/drawingml/2006/table">
            <a:tbl>
              <a:tblPr>
                <a:noFill/>
                <a:tableStyleId>{C10F003A-265B-4642-99B7-FC5C54A9E83E}</a:tableStyleId>
              </a:tblPr>
              <a:tblGrid>
                <a:gridCol w="738950"/>
                <a:gridCol w="738950"/>
                <a:gridCol w="738950"/>
                <a:gridCol w="738950"/>
                <a:gridCol w="738950"/>
              </a:tblGrid>
              <a:tr h="323000">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750">
                          <a:solidFill>
                            <a:srgbClr val="434343"/>
                          </a:solidFill>
                          <a:latin typeface="Courier New"/>
                          <a:ea typeface="Courier New"/>
                          <a:cs typeface="Courier New"/>
                          <a:sym typeface="Courier New"/>
                        </a:rPr>
                        <a:t>precision</a:t>
                      </a:r>
                      <a:endParaRPr sz="11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r>
              <a:tr h="368925">
                <a:tc>
                  <a:txBody>
                    <a:bodyPr/>
                    <a:lstStyle/>
                    <a:p>
                      <a:pPr indent="0" lvl="0" marL="0" rtl="0" algn="l">
                        <a:spcBef>
                          <a:spcPts val="0"/>
                        </a:spcBef>
                        <a:spcAft>
                          <a:spcPts val="0"/>
                        </a:spcAft>
                        <a:buNone/>
                      </a:pPr>
                      <a:r>
                        <a:rPr lang="es" sz="1200">
                          <a:solidFill>
                            <a:srgbClr val="434343"/>
                          </a:solidFill>
                        </a:rPr>
                        <a:t>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0.94</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1100">
                          <a:solidFill>
                            <a:srgbClr val="434343"/>
                          </a:solidFill>
                        </a:rPr>
                        <a:t>1</a:t>
                      </a:r>
                      <a:endParaRPr sz="11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0.85</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
        <p:nvSpPr>
          <p:cNvPr id="435" name="Google Shape;435;p44"/>
          <p:cNvSpPr/>
          <p:nvPr/>
        </p:nvSpPr>
        <p:spPr>
          <a:xfrm>
            <a:off x="1313225" y="3576325"/>
            <a:ext cx="35841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89.14% (before tuning)</a:t>
            </a:r>
            <a:endParaRPr sz="2000">
              <a:solidFill>
                <a:srgbClr val="434343"/>
              </a:solidFill>
              <a:latin typeface="Dancing Script"/>
              <a:ea typeface="Dancing Script"/>
              <a:cs typeface="Dancing Script"/>
              <a:sym typeface="Dancing Script"/>
            </a:endParaRPr>
          </a:p>
        </p:txBody>
      </p:sp>
      <p:cxnSp>
        <p:nvCxnSpPr>
          <p:cNvPr id="436" name="Google Shape;436;p44"/>
          <p:cNvCxnSpPr/>
          <p:nvPr/>
        </p:nvCxnSpPr>
        <p:spPr>
          <a:xfrm>
            <a:off x="3101213" y="4056325"/>
            <a:ext cx="8100" cy="3180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AdaBoost</a:t>
            </a:r>
            <a:endParaRPr/>
          </a:p>
        </p:txBody>
      </p:sp>
      <p:sp>
        <p:nvSpPr>
          <p:cNvPr id="442" name="Google Shape;442;p45"/>
          <p:cNvSpPr/>
          <p:nvPr/>
        </p:nvSpPr>
        <p:spPr>
          <a:xfrm>
            <a:off x="1269300" y="0"/>
            <a:ext cx="2658000" cy="643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Dancing Script"/>
                <a:ea typeface="Dancing Script"/>
                <a:cs typeface="Dancing Script"/>
                <a:sym typeface="Dancing Script"/>
              </a:rPr>
              <a:t>AdaBoost Classifier</a:t>
            </a:r>
            <a:endParaRPr sz="2000">
              <a:solidFill>
                <a:srgbClr val="FFFFFF"/>
              </a:solidFill>
              <a:latin typeface="Dancing Script"/>
              <a:ea typeface="Dancing Script"/>
              <a:cs typeface="Dancing Script"/>
              <a:sym typeface="Dancing Script"/>
            </a:endParaRPr>
          </a:p>
        </p:txBody>
      </p:sp>
      <p:sp>
        <p:nvSpPr>
          <p:cNvPr id="443" name="Google Shape;443;p45"/>
          <p:cNvSpPr txBox="1"/>
          <p:nvPr>
            <p:ph idx="4294967295" type="ctrTitle"/>
          </p:nvPr>
        </p:nvSpPr>
        <p:spPr>
          <a:xfrm>
            <a:off x="1578650" y="2439100"/>
            <a:ext cx="1175700" cy="400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444" name="Google Shape;444;p45"/>
          <p:cNvGraphicFramePr/>
          <p:nvPr/>
        </p:nvGraphicFramePr>
        <p:xfrm>
          <a:off x="5310225" y="1892325"/>
          <a:ext cx="3000000" cy="3000000"/>
        </p:xfrm>
        <a:graphic>
          <a:graphicData uri="http://schemas.openxmlformats.org/drawingml/2006/table">
            <a:tbl>
              <a:tblPr>
                <a:noFill/>
                <a:tableStyleId>{C10F003A-265B-4642-99B7-FC5C54A9E83E}</a:tableStyleId>
              </a:tblPr>
              <a:tblGrid>
                <a:gridCol w="738950"/>
                <a:gridCol w="738950"/>
                <a:gridCol w="738950"/>
                <a:gridCol w="738950"/>
                <a:gridCol w="738950"/>
              </a:tblGrid>
              <a:tr h="323000">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700">
                          <a:solidFill>
                            <a:srgbClr val="434343"/>
                          </a:solidFill>
                          <a:latin typeface="Courier New"/>
                          <a:ea typeface="Courier New"/>
                          <a:cs typeface="Courier New"/>
                          <a:sym typeface="Courier New"/>
                        </a:rPr>
                        <a:t>precision</a:t>
                      </a:r>
                      <a:endParaRPr sz="7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AE8DB"/>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AE8DB"/>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AE8DB"/>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AE8DB"/>
                    </a:solidFill>
                  </a:tcPr>
                </a:tc>
              </a:tr>
              <a:tr h="368925">
                <a:tc>
                  <a:txBody>
                    <a:bodyPr/>
                    <a:lstStyle/>
                    <a:p>
                      <a:pPr indent="0" lvl="0" marL="0" rtl="0" algn="l">
                        <a:spcBef>
                          <a:spcPts val="0"/>
                        </a:spcBef>
                        <a:spcAft>
                          <a:spcPts val="0"/>
                        </a:spcAft>
                        <a:buNone/>
                      </a:pPr>
                      <a:r>
                        <a:rPr lang="es" sz="1200">
                          <a:solidFill>
                            <a:srgbClr val="434343"/>
                          </a:solidFill>
                        </a:rPr>
                        <a:t>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980000"/>
                      </a:solidFill>
                      <a:prstDash val="solid"/>
                      <a:round/>
                      <a:headEnd len="sm" w="sm" type="none"/>
                      <a:tailEnd len="sm" w="sm" type="none"/>
                    </a:lnB>
                    <a:solidFill>
                      <a:srgbClr val="FAE8DB"/>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0.93</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0.86</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1100">
                          <a:solidFill>
                            <a:srgbClr val="434343"/>
                          </a:solidFill>
                        </a:rPr>
                        <a:t>1</a:t>
                      </a:r>
                      <a:endParaRPr sz="11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AE8DB"/>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0.83</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0.62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0.71</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AE8DB"/>
                    </a:solidFill>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0.82</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AE8DB"/>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0.77</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0.79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368925">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FAE8DB"/>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sp>
        <p:nvSpPr>
          <p:cNvPr id="445" name="Google Shape;445;p45"/>
          <p:cNvSpPr/>
          <p:nvPr/>
        </p:nvSpPr>
        <p:spPr>
          <a:xfrm>
            <a:off x="1642600" y="4150275"/>
            <a:ext cx="24795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83.59%</a:t>
            </a:r>
            <a:endParaRPr sz="2000">
              <a:solidFill>
                <a:srgbClr val="434343"/>
              </a:solidFill>
              <a:latin typeface="Dancing Script"/>
              <a:ea typeface="Dancing Script"/>
              <a:cs typeface="Dancing Script"/>
              <a:sym typeface="Dancing Script"/>
            </a:endParaRPr>
          </a:p>
        </p:txBody>
      </p:sp>
      <p:pic>
        <p:nvPicPr>
          <p:cNvPr id="446" name="Google Shape;446;p45"/>
          <p:cNvPicPr preferRelativeResize="0"/>
          <p:nvPr/>
        </p:nvPicPr>
        <p:blipFill rotWithShape="1">
          <a:blip r:embed="rId3">
            <a:alphaModFix/>
          </a:blip>
          <a:srcRect b="0" l="0" r="15361" t="0"/>
          <a:stretch/>
        </p:blipFill>
        <p:spPr>
          <a:xfrm>
            <a:off x="889324" y="982600"/>
            <a:ext cx="5159852" cy="1406900"/>
          </a:xfrm>
          <a:prstGeom prst="rect">
            <a:avLst/>
          </a:prstGeom>
          <a:noFill/>
          <a:ln>
            <a:noFill/>
          </a:ln>
        </p:spPr>
      </p:pic>
      <p:sp>
        <p:nvSpPr>
          <p:cNvPr id="447" name="Google Shape;447;p45"/>
          <p:cNvSpPr/>
          <p:nvPr/>
        </p:nvSpPr>
        <p:spPr>
          <a:xfrm>
            <a:off x="1517500" y="2975050"/>
            <a:ext cx="27297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500">
                <a:solidFill>
                  <a:srgbClr val="434343"/>
                </a:solidFill>
                <a:latin typeface="Dancing Script"/>
                <a:ea typeface="Dancing Script"/>
                <a:cs typeface="Dancing Script"/>
                <a:sym typeface="Dancing Script"/>
              </a:rPr>
              <a:t>Accuracy : 76.92% (before tuning)</a:t>
            </a:r>
            <a:endParaRPr sz="1500">
              <a:solidFill>
                <a:srgbClr val="434343"/>
              </a:solidFill>
              <a:latin typeface="Dancing Script"/>
              <a:ea typeface="Dancing Script"/>
              <a:cs typeface="Dancing Script"/>
              <a:sym typeface="Dancing Script"/>
            </a:endParaRPr>
          </a:p>
        </p:txBody>
      </p:sp>
      <p:cxnSp>
        <p:nvCxnSpPr>
          <p:cNvPr id="448" name="Google Shape;448;p45"/>
          <p:cNvCxnSpPr/>
          <p:nvPr/>
        </p:nvCxnSpPr>
        <p:spPr>
          <a:xfrm>
            <a:off x="2885650" y="3672675"/>
            <a:ext cx="8100" cy="3180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6"/>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EXTREME GRADIENT BOOST</a:t>
            </a:r>
            <a:endParaRPr/>
          </a:p>
        </p:txBody>
      </p:sp>
      <p:sp>
        <p:nvSpPr>
          <p:cNvPr id="454" name="Google Shape;454;p46"/>
          <p:cNvSpPr/>
          <p:nvPr/>
        </p:nvSpPr>
        <p:spPr>
          <a:xfrm>
            <a:off x="1423525" y="4"/>
            <a:ext cx="19920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000">
                <a:solidFill>
                  <a:srgbClr val="FFFFFF"/>
                </a:solidFill>
                <a:latin typeface="Dancing Script"/>
                <a:ea typeface="Dancing Script"/>
                <a:cs typeface="Dancing Script"/>
                <a:sym typeface="Dancing Script"/>
              </a:rPr>
              <a:t>XGB Classifier</a:t>
            </a:r>
            <a:endParaRPr sz="2000">
              <a:solidFill>
                <a:srgbClr val="FFFFFF"/>
              </a:solidFill>
              <a:latin typeface="Dancing Script"/>
              <a:ea typeface="Dancing Script"/>
              <a:cs typeface="Dancing Script"/>
              <a:sym typeface="Dancing Script"/>
            </a:endParaRPr>
          </a:p>
        </p:txBody>
      </p:sp>
      <p:sp>
        <p:nvSpPr>
          <p:cNvPr id="455" name="Google Shape;455;p46"/>
          <p:cNvSpPr txBox="1"/>
          <p:nvPr>
            <p:ph idx="4294967295" type="ctrTitle"/>
          </p:nvPr>
        </p:nvSpPr>
        <p:spPr>
          <a:xfrm>
            <a:off x="1578650" y="2439100"/>
            <a:ext cx="1175700" cy="400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6F2E9"/>
                </a:solidFill>
              </a:rPr>
              <a:t>20,000</a:t>
            </a:r>
            <a:endParaRPr sz="2400">
              <a:solidFill>
                <a:srgbClr val="F6F2E9"/>
              </a:solidFill>
            </a:endParaRPr>
          </a:p>
        </p:txBody>
      </p:sp>
      <p:graphicFrame>
        <p:nvGraphicFramePr>
          <p:cNvPr id="456" name="Google Shape;456;p46"/>
          <p:cNvGraphicFramePr/>
          <p:nvPr/>
        </p:nvGraphicFramePr>
        <p:xfrm>
          <a:off x="5242600" y="1748725"/>
          <a:ext cx="3000000" cy="3000000"/>
        </p:xfrm>
        <a:graphic>
          <a:graphicData uri="http://schemas.openxmlformats.org/drawingml/2006/table">
            <a:tbl>
              <a:tblPr>
                <a:noFill/>
                <a:tableStyleId>{C10F003A-265B-4642-99B7-FC5C54A9E83E}</a:tableStyleId>
              </a:tblPr>
              <a:tblGrid>
                <a:gridCol w="738950"/>
                <a:gridCol w="738950"/>
                <a:gridCol w="738950"/>
                <a:gridCol w="738950"/>
                <a:gridCol w="738950"/>
              </a:tblGrid>
              <a:tr h="512325">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750">
                          <a:solidFill>
                            <a:srgbClr val="434343"/>
                          </a:solidFill>
                          <a:latin typeface="Courier New"/>
                          <a:ea typeface="Courier New"/>
                          <a:cs typeface="Courier New"/>
                          <a:sym typeface="Courier New"/>
                        </a:rPr>
                        <a:t>precision</a:t>
                      </a:r>
                      <a:endParaRPr sz="1100">
                        <a:solidFill>
                          <a:srgbClr val="434343"/>
                        </a:solidFill>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EFD67E"/>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recall</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EFD67E"/>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f1-score</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EFD67E"/>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support</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EFD67E"/>
                    </a:solidFill>
                  </a:tcPr>
                </a:tc>
              </a:tr>
              <a:tr h="512325">
                <a:tc>
                  <a:txBody>
                    <a:bodyPr/>
                    <a:lstStyle/>
                    <a:p>
                      <a:pPr indent="0" lvl="0" marL="0" rtl="0" algn="l">
                        <a:spcBef>
                          <a:spcPts val="0"/>
                        </a:spcBef>
                        <a:spcAft>
                          <a:spcPts val="0"/>
                        </a:spcAft>
                        <a:buNone/>
                      </a:pPr>
                      <a:r>
                        <a:rPr lang="es" sz="1200">
                          <a:solidFill>
                            <a:srgbClr val="434343"/>
                          </a:solidFill>
                        </a:rPr>
                        <a:t>0</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980000"/>
                      </a:solidFill>
                      <a:prstDash val="solid"/>
                      <a:round/>
                      <a:headEnd len="sm" w="sm" type="none"/>
                      <a:tailEnd len="sm" w="sm" type="none"/>
                    </a:lnB>
                    <a:solidFill>
                      <a:srgbClr val="EFD67E"/>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0.91</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0.93</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0.92</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15130</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512325">
                <a:tc>
                  <a:txBody>
                    <a:bodyPr/>
                    <a:lstStyle/>
                    <a:p>
                      <a:pPr indent="0" lvl="0" marL="0" rtl="0" algn="l">
                        <a:spcBef>
                          <a:spcPts val="0"/>
                        </a:spcBef>
                        <a:spcAft>
                          <a:spcPts val="0"/>
                        </a:spcAft>
                        <a:buNone/>
                      </a:pPr>
                      <a:r>
                        <a:rPr lang="es" sz="1100">
                          <a:solidFill>
                            <a:srgbClr val="434343"/>
                          </a:solidFill>
                        </a:rPr>
                        <a:t>1</a:t>
                      </a:r>
                      <a:endParaRPr sz="11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EFD67E"/>
                    </a:solidFill>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0.87</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0.84</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0.85</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8748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5123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accuracy</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EFD67E"/>
                    </a:solidFill>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0.89</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23878</a:t>
                      </a:r>
                      <a:endParaRPr sz="1200">
                        <a:solidFill>
                          <a:srgbClr val="434343"/>
                        </a:solidFill>
                      </a:endParaRPr>
                    </a:p>
                    <a:p>
                      <a:pPr indent="0" lvl="0" marL="0" rtl="0" algn="l">
                        <a:spcBef>
                          <a:spcPts val="0"/>
                        </a:spcBef>
                        <a:spcAft>
                          <a:spcPts val="0"/>
                        </a:spcAft>
                        <a:buNone/>
                      </a:pPr>
                      <a:r>
                        <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63225">
                <a:tc>
                  <a:txBody>
                    <a:bodyPr/>
                    <a:lstStyle/>
                    <a:p>
                      <a:pPr indent="0" lvl="0" marL="0" rtl="0" algn="l">
                        <a:spcBef>
                          <a:spcPts val="0"/>
                        </a:spcBef>
                        <a:spcAft>
                          <a:spcPts val="0"/>
                        </a:spcAft>
                        <a:buClr>
                          <a:schemeClr val="dk1"/>
                        </a:buClr>
                        <a:buSzPts val="1100"/>
                        <a:buFont typeface="Arial"/>
                        <a:buNone/>
                      </a:pPr>
                      <a:r>
                        <a:rPr lang="es" sz="850">
                          <a:solidFill>
                            <a:srgbClr val="434343"/>
                          </a:solidFill>
                          <a:latin typeface="Courier New"/>
                          <a:ea typeface="Courier New"/>
                          <a:cs typeface="Courier New"/>
                          <a:sym typeface="Courier New"/>
                        </a:rPr>
                        <a:t>macro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EFD67E"/>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r h="463225">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weighted avg</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solidFill>
                      <a:srgbClr val="EFD67E"/>
                    </a:solidFill>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0.89</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c>
                  <a:txBody>
                    <a:bodyPr/>
                    <a:lstStyle/>
                    <a:p>
                      <a:pPr indent="0" lvl="0" marL="0" rtl="0" algn="l">
                        <a:spcBef>
                          <a:spcPts val="0"/>
                        </a:spcBef>
                        <a:spcAft>
                          <a:spcPts val="0"/>
                        </a:spcAft>
                        <a:buNone/>
                      </a:pPr>
                      <a:r>
                        <a:rPr lang="es" sz="850">
                          <a:solidFill>
                            <a:srgbClr val="434343"/>
                          </a:solidFill>
                          <a:latin typeface="Courier New"/>
                          <a:ea typeface="Courier New"/>
                          <a:cs typeface="Courier New"/>
                          <a:sym typeface="Courier New"/>
                        </a:rPr>
                        <a:t>23878</a:t>
                      </a:r>
                      <a:endParaRPr sz="1200">
                        <a:solidFill>
                          <a:srgbClr val="434343"/>
                        </a:solidFill>
                      </a:endParaRPr>
                    </a:p>
                  </a:txBody>
                  <a:tcPr marT="91425" marB="91425" marR="91425" marL="91425">
                    <a:lnL cap="flat" cmpd="sng" w="9525">
                      <a:solidFill>
                        <a:srgbClr val="980000"/>
                      </a:solidFill>
                      <a:prstDash val="solid"/>
                      <a:round/>
                      <a:headEnd len="sm" w="sm" type="none"/>
                      <a:tailEnd len="sm" w="sm" type="none"/>
                    </a:lnL>
                    <a:lnR cap="flat" cmpd="sng" w="9525">
                      <a:solidFill>
                        <a:srgbClr val="980000"/>
                      </a:solidFill>
                      <a:prstDash val="solid"/>
                      <a:round/>
                      <a:headEnd len="sm" w="sm" type="none"/>
                      <a:tailEnd len="sm" w="sm" type="none"/>
                    </a:lnR>
                    <a:lnT cap="flat" cmpd="sng" w="9525">
                      <a:solidFill>
                        <a:srgbClr val="980000"/>
                      </a:solidFill>
                      <a:prstDash val="solid"/>
                      <a:round/>
                      <a:headEnd len="sm" w="sm" type="none"/>
                      <a:tailEnd len="sm" w="sm" type="none"/>
                    </a:lnT>
                    <a:lnB cap="flat" cmpd="sng" w="9525">
                      <a:solidFill>
                        <a:srgbClr val="980000"/>
                      </a:solidFill>
                      <a:prstDash val="solid"/>
                      <a:round/>
                      <a:headEnd len="sm" w="sm" type="none"/>
                      <a:tailEnd len="sm" w="sm" type="none"/>
                    </a:lnB>
                  </a:tcPr>
                </a:tc>
              </a:tr>
            </a:tbl>
          </a:graphicData>
        </a:graphic>
      </p:graphicFrame>
      <p:pic>
        <p:nvPicPr>
          <p:cNvPr id="457" name="Google Shape;457;p46"/>
          <p:cNvPicPr preferRelativeResize="0"/>
          <p:nvPr/>
        </p:nvPicPr>
        <p:blipFill rotWithShape="1">
          <a:blip r:embed="rId3">
            <a:alphaModFix/>
          </a:blip>
          <a:srcRect b="0" l="0" r="19993" t="0"/>
          <a:stretch/>
        </p:blipFill>
        <p:spPr>
          <a:xfrm>
            <a:off x="1005125" y="2301975"/>
            <a:ext cx="4237476" cy="1739025"/>
          </a:xfrm>
          <a:prstGeom prst="rect">
            <a:avLst/>
          </a:prstGeom>
          <a:noFill/>
          <a:ln>
            <a:noFill/>
          </a:ln>
        </p:spPr>
      </p:pic>
      <p:sp>
        <p:nvSpPr>
          <p:cNvPr id="458" name="Google Shape;458;p46"/>
          <p:cNvSpPr/>
          <p:nvPr/>
        </p:nvSpPr>
        <p:spPr>
          <a:xfrm>
            <a:off x="2970200" y="3937875"/>
            <a:ext cx="1992000" cy="480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Accuracy : 89.45%</a:t>
            </a:r>
            <a:endParaRPr sz="2000">
              <a:solidFill>
                <a:srgbClr val="434343"/>
              </a:solidFill>
              <a:latin typeface="Dancing Script"/>
              <a:ea typeface="Dancing Script"/>
              <a:cs typeface="Dancing Script"/>
              <a:sym typeface="Dancing Script"/>
            </a:endParaRPr>
          </a:p>
        </p:txBody>
      </p:sp>
      <p:pic>
        <p:nvPicPr>
          <p:cNvPr id="459" name="Google Shape;459;p46"/>
          <p:cNvPicPr preferRelativeResize="0"/>
          <p:nvPr/>
        </p:nvPicPr>
        <p:blipFill rotWithShape="1">
          <a:blip r:embed="rId4">
            <a:alphaModFix/>
          </a:blip>
          <a:srcRect b="0" l="0" r="13126" t="0"/>
          <a:stretch/>
        </p:blipFill>
        <p:spPr>
          <a:xfrm>
            <a:off x="1005126" y="521475"/>
            <a:ext cx="4976426" cy="1739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7"/>
          <p:cNvSpPr/>
          <p:nvPr/>
        </p:nvSpPr>
        <p:spPr>
          <a:xfrm>
            <a:off x="1419550" y="3434825"/>
            <a:ext cx="3603000" cy="1708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txBox="1"/>
          <p:nvPr>
            <p:ph type="ctrTitle"/>
          </p:nvPr>
        </p:nvSpPr>
        <p:spPr>
          <a:xfrm>
            <a:off x="-85875" y="3000479"/>
            <a:ext cx="4763700" cy="5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Model Evaluation and Comparison</a:t>
            </a:r>
            <a:endParaRPr/>
          </a:p>
        </p:txBody>
      </p:sp>
      <p:sp>
        <p:nvSpPr>
          <p:cNvPr id="466" name="Google Shape;466;p47"/>
          <p:cNvSpPr txBox="1"/>
          <p:nvPr>
            <p:ph idx="2" type="title"/>
          </p:nvPr>
        </p:nvSpPr>
        <p:spPr>
          <a:xfrm>
            <a:off x="1753675" y="718575"/>
            <a:ext cx="2051100" cy="12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6657"/>
                </a:solidFill>
              </a:rPr>
              <a:t>05</a:t>
            </a:r>
            <a:endParaRPr>
              <a:solidFill>
                <a:srgbClr val="596657"/>
              </a:solidFill>
            </a:endParaRPr>
          </a:p>
        </p:txBody>
      </p:sp>
      <p:pic>
        <p:nvPicPr>
          <p:cNvPr id="467" name="Google Shape;467;p47"/>
          <p:cNvPicPr preferRelativeResize="0"/>
          <p:nvPr/>
        </p:nvPicPr>
        <p:blipFill>
          <a:blip r:embed="rId3">
            <a:alphaModFix/>
          </a:blip>
          <a:stretch>
            <a:fillRect/>
          </a:stretch>
        </p:blipFill>
        <p:spPr>
          <a:xfrm>
            <a:off x="2929525" y="2007700"/>
            <a:ext cx="7641325" cy="2536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8"/>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Accuracy for different models</a:t>
            </a:r>
            <a:endParaRPr/>
          </a:p>
        </p:txBody>
      </p:sp>
      <p:pic>
        <p:nvPicPr>
          <p:cNvPr id="473" name="Google Shape;473;p48" title="Points scored"/>
          <p:cNvPicPr preferRelativeResize="0"/>
          <p:nvPr/>
        </p:nvPicPr>
        <p:blipFill>
          <a:blip r:embed="rId3">
            <a:alphaModFix/>
          </a:blip>
          <a:stretch>
            <a:fillRect/>
          </a:stretch>
        </p:blipFill>
        <p:spPr>
          <a:xfrm>
            <a:off x="1836398" y="559238"/>
            <a:ext cx="6498099" cy="4017975"/>
          </a:xfrm>
          <a:prstGeom prst="rect">
            <a:avLst/>
          </a:prstGeom>
          <a:noFill/>
          <a:ln>
            <a:noFill/>
          </a:ln>
        </p:spPr>
      </p:pic>
      <p:sp>
        <p:nvSpPr>
          <p:cNvPr id="474" name="Google Shape;474;p48"/>
          <p:cNvSpPr/>
          <p:nvPr/>
        </p:nvSpPr>
        <p:spPr>
          <a:xfrm>
            <a:off x="5039343" y="3887425"/>
            <a:ext cx="419400" cy="362700"/>
          </a:xfrm>
          <a:custGeom>
            <a:rect b="b" l="l" r="r" t="t"/>
            <a:pathLst>
              <a:path extrusionOk="0" h="14508" w="16776">
                <a:moveTo>
                  <a:pt x="15296" y="0"/>
                </a:moveTo>
                <a:cubicBezTo>
                  <a:pt x="9269" y="0"/>
                  <a:pt x="-1888" y="4580"/>
                  <a:pt x="350" y="10176"/>
                </a:cubicBezTo>
                <a:cubicBezTo>
                  <a:pt x="1769" y="13725"/>
                  <a:pt x="7613" y="15411"/>
                  <a:pt x="11162" y="13992"/>
                </a:cubicBezTo>
                <a:cubicBezTo>
                  <a:pt x="15183" y="12384"/>
                  <a:pt x="18334" y="5511"/>
                  <a:pt x="15932" y="1908"/>
                </a:cubicBezTo>
              </a:path>
            </a:pathLst>
          </a:custGeom>
          <a:noFill/>
          <a:ln cap="flat" cmpd="sng" w="9525">
            <a:solidFill>
              <a:srgbClr val="FF0000"/>
            </a:solidFill>
            <a:prstDash val="solid"/>
            <a:round/>
            <a:headEnd len="med" w="med" type="none"/>
            <a:tailEnd len="med" w="med" type="none"/>
          </a:ln>
        </p:spPr>
      </p:sp>
      <p:sp>
        <p:nvSpPr>
          <p:cNvPr id="475" name="Google Shape;475;p48"/>
          <p:cNvSpPr/>
          <p:nvPr/>
        </p:nvSpPr>
        <p:spPr>
          <a:xfrm>
            <a:off x="5399389" y="3945103"/>
            <a:ext cx="756275" cy="528675"/>
          </a:xfrm>
          <a:custGeom>
            <a:rect b="b" l="l" r="r" t="t"/>
            <a:pathLst>
              <a:path extrusionOk="0" h="21147" w="30251">
                <a:moveTo>
                  <a:pt x="24425" y="237"/>
                </a:moveTo>
                <a:cubicBezTo>
                  <a:pt x="20173" y="237"/>
                  <a:pt x="15508" y="-711"/>
                  <a:pt x="11705" y="1191"/>
                </a:cubicBezTo>
                <a:cubicBezTo>
                  <a:pt x="5705" y="4191"/>
                  <a:pt x="-3154" y="13270"/>
                  <a:pt x="1212" y="18363"/>
                </a:cubicBezTo>
                <a:cubicBezTo>
                  <a:pt x="8185" y="26498"/>
                  <a:pt x="28388" y="14939"/>
                  <a:pt x="30149" y="4371"/>
                </a:cubicBezTo>
                <a:cubicBezTo>
                  <a:pt x="30961" y="-499"/>
                  <a:pt x="20776" y="555"/>
                  <a:pt x="15839" y="555"/>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grpSp>
        <p:nvGrpSpPr>
          <p:cNvPr id="480" name="Google Shape;480;p49"/>
          <p:cNvGrpSpPr/>
          <p:nvPr/>
        </p:nvGrpSpPr>
        <p:grpSpPr>
          <a:xfrm>
            <a:off x="12122240" y="-2385279"/>
            <a:ext cx="331366" cy="330494"/>
            <a:chOff x="-4570325" y="2405775"/>
            <a:chExt cx="294600" cy="293825"/>
          </a:xfrm>
        </p:grpSpPr>
        <p:sp>
          <p:nvSpPr>
            <p:cNvPr id="481" name="Google Shape;481;p49"/>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49"/>
          <p:cNvGrpSpPr/>
          <p:nvPr/>
        </p:nvGrpSpPr>
        <p:grpSpPr>
          <a:xfrm>
            <a:off x="9618906" y="-2383930"/>
            <a:ext cx="329595" cy="327823"/>
            <a:chOff x="-3854375" y="2046625"/>
            <a:chExt cx="293025" cy="291450"/>
          </a:xfrm>
        </p:grpSpPr>
        <p:sp>
          <p:nvSpPr>
            <p:cNvPr id="484" name="Google Shape;484;p49"/>
            <p:cNvSpPr/>
            <p:nvPr/>
          </p:nvSpPr>
          <p:spPr>
            <a:xfrm>
              <a:off x="-3854375" y="2046625"/>
              <a:ext cx="293025" cy="291450"/>
            </a:xfrm>
            <a:custGeom>
              <a:rect b="b" l="l" r="r" t="t"/>
              <a:pathLst>
                <a:path extrusionOk="0" h="11658" w="11721">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a:off x="-3714975" y="2080500"/>
              <a:ext cx="103200" cy="119750"/>
            </a:xfrm>
            <a:custGeom>
              <a:rect b="b" l="l" r="r" t="t"/>
              <a:pathLst>
                <a:path extrusionOk="0" h="4790" w="4128">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49"/>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ROC Analysis</a:t>
            </a:r>
            <a:endParaRPr/>
          </a:p>
        </p:txBody>
      </p:sp>
      <p:sp>
        <p:nvSpPr>
          <p:cNvPr id="487" name="Google Shape;487;p49"/>
          <p:cNvSpPr/>
          <p:nvPr/>
        </p:nvSpPr>
        <p:spPr>
          <a:xfrm>
            <a:off x="1657900" y="870475"/>
            <a:ext cx="3540900" cy="255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rPr>
              <a:t>ROC analysis on different models</a:t>
            </a:r>
            <a:endParaRPr>
              <a:solidFill>
                <a:srgbClr val="FFFFFF"/>
              </a:solidFill>
            </a:endParaRPr>
          </a:p>
        </p:txBody>
      </p:sp>
      <p:sp>
        <p:nvSpPr>
          <p:cNvPr id="488" name="Google Shape;488;p49"/>
          <p:cNvSpPr/>
          <p:nvPr/>
        </p:nvSpPr>
        <p:spPr>
          <a:xfrm>
            <a:off x="6159800" y="2086050"/>
            <a:ext cx="2822400" cy="1510800"/>
          </a:xfrm>
          <a:prstGeom prst="rect">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434343"/>
                </a:solidFill>
              </a:rPr>
              <a:t>XGB Classifier &amp; Random Forest Classifier perform the best.</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s">
                <a:solidFill>
                  <a:srgbClr val="434343"/>
                </a:solidFill>
              </a:rPr>
              <a:t>Logistic Regression performs the worst</a:t>
            </a:r>
            <a:endParaRPr>
              <a:solidFill>
                <a:srgbClr val="434343"/>
              </a:solidFill>
            </a:endParaRPr>
          </a:p>
        </p:txBody>
      </p:sp>
      <p:pic>
        <p:nvPicPr>
          <p:cNvPr id="489" name="Google Shape;489;p49"/>
          <p:cNvPicPr preferRelativeResize="0"/>
          <p:nvPr/>
        </p:nvPicPr>
        <p:blipFill>
          <a:blip r:embed="rId3">
            <a:alphaModFix/>
          </a:blip>
          <a:stretch>
            <a:fillRect/>
          </a:stretch>
        </p:blipFill>
        <p:spPr>
          <a:xfrm>
            <a:off x="1342725" y="1410863"/>
            <a:ext cx="4465527" cy="2861175"/>
          </a:xfrm>
          <a:prstGeom prst="rect">
            <a:avLst/>
          </a:prstGeom>
          <a:noFill/>
          <a:ln>
            <a:noFill/>
          </a:ln>
        </p:spPr>
      </p:pic>
      <p:grpSp>
        <p:nvGrpSpPr>
          <p:cNvPr id="490" name="Google Shape;490;p49"/>
          <p:cNvGrpSpPr/>
          <p:nvPr/>
        </p:nvGrpSpPr>
        <p:grpSpPr>
          <a:xfrm>
            <a:off x="6261664" y="1004940"/>
            <a:ext cx="1730709" cy="830695"/>
            <a:chOff x="1293855" y="3668534"/>
            <a:chExt cx="896137" cy="548930"/>
          </a:xfrm>
        </p:grpSpPr>
        <p:grpSp>
          <p:nvGrpSpPr>
            <p:cNvPr id="491" name="Google Shape;491;p49"/>
            <p:cNvGrpSpPr/>
            <p:nvPr/>
          </p:nvGrpSpPr>
          <p:grpSpPr>
            <a:xfrm>
              <a:off x="2109599" y="3668534"/>
              <a:ext cx="80392" cy="527901"/>
              <a:chOff x="2109599" y="3668534"/>
              <a:chExt cx="80392" cy="527901"/>
            </a:xfrm>
          </p:grpSpPr>
          <p:sp>
            <p:nvSpPr>
              <p:cNvPr id="492" name="Google Shape;492;p49"/>
              <p:cNvSpPr/>
              <p:nvPr/>
            </p:nvSpPr>
            <p:spPr>
              <a:xfrm>
                <a:off x="2109599" y="3668534"/>
                <a:ext cx="80160" cy="46302"/>
              </a:xfrm>
              <a:custGeom>
                <a:rect b="b" l="l" r="r" t="t"/>
                <a:pathLst>
                  <a:path extrusionOk="0" h="2400" w="4155">
                    <a:moveTo>
                      <a:pt x="2238" y="1"/>
                    </a:moveTo>
                    <a:lnTo>
                      <a:pt x="0" y="1263"/>
                    </a:lnTo>
                    <a:lnTo>
                      <a:pt x="1917" y="2399"/>
                    </a:lnTo>
                    <a:lnTo>
                      <a:pt x="4155" y="1137"/>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p:nvPr/>
            </p:nvSpPr>
            <p:spPr>
              <a:xfrm>
                <a:off x="2109599" y="3692900"/>
                <a:ext cx="36984" cy="503534"/>
              </a:xfrm>
              <a:custGeom>
                <a:rect b="b" l="l" r="r" t="t"/>
                <a:pathLst>
                  <a:path extrusionOk="0" h="26100" w="1917">
                    <a:moveTo>
                      <a:pt x="0" y="0"/>
                    </a:moveTo>
                    <a:lnTo>
                      <a:pt x="12" y="24975"/>
                    </a:lnTo>
                    <a:lnTo>
                      <a:pt x="1917" y="26099"/>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9"/>
              <p:cNvSpPr/>
              <p:nvPr/>
            </p:nvSpPr>
            <p:spPr>
              <a:xfrm>
                <a:off x="2146564" y="3690450"/>
                <a:ext cx="43427" cy="505984"/>
              </a:xfrm>
              <a:custGeom>
                <a:rect b="b" l="l" r="r" t="t"/>
                <a:pathLst>
                  <a:path extrusionOk="0" h="26227" w="2251">
                    <a:moveTo>
                      <a:pt x="2239" y="1"/>
                    </a:moveTo>
                    <a:lnTo>
                      <a:pt x="1" y="1263"/>
                    </a:lnTo>
                    <a:lnTo>
                      <a:pt x="1" y="26226"/>
                    </a:lnTo>
                    <a:lnTo>
                      <a:pt x="2250" y="24964"/>
                    </a:lnTo>
                    <a:lnTo>
                      <a:pt x="22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49"/>
            <p:cNvGrpSpPr/>
            <p:nvPr/>
          </p:nvGrpSpPr>
          <p:grpSpPr>
            <a:xfrm>
              <a:off x="2019021" y="3719234"/>
              <a:ext cx="80180" cy="479631"/>
              <a:chOff x="2019021" y="3719234"/>
              <a:chExt cx="80180" cy="479631"/>
            </a:xfrm>
          </p:grpSpPr>
          <p:sp>
            <p:nvSpPr>
              <p:cNvPr id="496" name="Google Shape;496;p49"/>
              <p:cNvSpPr/>
              <p:nvPr/>
            </p:nvSpPr>
            <p:spPr>
              <a:xfrm>
                <a:off x="2019021" y="3719234"/>
                <a:ext cx="80180" cy="46090"/>
              </a:xfrm>
              <a:custGeom>
                <a:rect b="b" l="l" r="r" t="t"/>
                <a:pathLst>
                  <a:path extrusionOk="0" h="2389" w="4156">
                    <a:moveTo>
                      <a:pt x="2239" y="1"/>
                    </a:moveTo>
                    <a:lnTo>
                      <a:pt x="1" y="1263"/>
                    </a:lnTo>
                    <a:lnTo>
                      <a:pt x="1918" y="2388"/>
                    </a:lnTo>
                    <a:lnTo>
                      <a:pt x="4156" y="1126"/>
                    </a:lnTo>
                    <a:lnTo>
                      <a:pt x="2239"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9"/>
              <p:cNvSpPr/>
              <p:nvPr/>
            </p:nvSpPr>
            <p:spPr>
              <a:xfrm>
                <a:off x="2019021" y="3743601"/>
                <a:ext cx="37003" cy="455264"/>
              </a:xfrm>
              <a:custGeom>
                <a:rect b="b" l="l" r="r" t="t"/>
                <a:pathLst>
                  <a:path extrusionOk="0" h="23598" w="1918">
                    <a:moveTo>
                      <a:pt x="1" y="0"/>
                    </a:moveTo>
                    <a:lnTo>
                      <a:pt x="12" y="22473"/>
                    </a:lnTo>
                    <a:lnTo>
                      <a:pt x="1918" y="23598"/>
                    </a:lnTo>
                    <a:lnTo>
                      <a:pt x="1918" y="1125"/>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9"/>
              <p:cNvSpPr/>
              <p:nvPr/>
            </p:nvSpPr>
            <p:spPr>
              <a:xfrm>
                <a:off x="2056005" y="3740938"/>
                <a:ext cx="43196" cy="457927"/>
              </a:xfrm>
              <a:custGeom>
                <a:rect b="b" l="l" r="r" t="t"/>
                <a:pathLst>
                  <a:path extrusionOk="0" h="23736" w="2239">
                    <a:moveTo>
                      <a:pt x="2239" y="1"/>
                    </a:moveTo>
                    <a:lnTo>
                      <a:pt x="1" y="1263"/>
                    </a:lnTo>
                    <a:lnTo>
                      <a:pt x="1" y="23736"/>
                    </a:lnTo>
                    <a:lnTo>
                      <a:pt x="2239" y="22473"/>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49"/>
            <p:cNvGrpSpPr/>
            <p:nvPr/>
          </p:nvGrpSpPr>
          <p:grpSpPr>
            <a:xfrm>
              <a:off x="1928250" y="3769723"/>
              <a:ext cx="80392" cy="431573"/>
              <a:chOff x="1928250" y="3769723"/>
              <a:chExt cx="80392" cy="431573"/>
            </a:xfrm>
          </p:grpSpPr>
          <p:sp>
            <p:nvSpPr>
              <p:cNvPr id="500" name="Google Shape;500;p49"/>
              <p:cNvSpPr/>
              <p:nvPr/>
            </p:nvSpPr>
            <p:spPr>
              <a:xfrm>
                <a:off x="1928250" y="3769723"/>
                <a:ext cx="80392" cy="46302"/>
              </a:xfrm>
              <a:custGeom>
                <a:rect b="b" l="l" r="r" t="t"/>
                <a:pathLst>
                  <a:path extrusionOk="0" h="2400" w="4167">
                    <a:moveTo>
                      <a:pt x="2250" y="1"/>
                    </a:moveTo>
                    <a:lnTo>
                      <a:pt x="0" y="1263"/>
                    </a:lnTo>
                    <a:lnTo>
                      <a:pt x="1917" y="2399"/>
                    </a:lnTo>
                    <a:lnTo>
                      <a:pt x="4166" y="1137"/>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p:nvPr/>
            </p:nvSpPr>
            <p:spPr>
              <a:xfrm>
                <a:off x="1928250" y="3794089"/>
                <a:ext cx="37215" cy="407207"/>
              </a:xfrm>
              <a:custGeom>
                <a:rect b="b" l="l" r="r" t="t"/>
                <a:pathLst>
                  <a:path extrusionOk="0" h="21107" w="1929">
                    <a:moveTo>
                      <a:pt x="0" y="0"/>
                    </a:moveTo>
                    <a:lnTo>
                      <a:pt x="12" y="19982"/>
                    </a:lnTo>
                    <a:lnTo>
                      <a:pt x="1928" y="21107"/>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
              <p:cNvSpPr/>
              <p:nvPr/>
            </p:nvSpPr>
            <p:spPr>
              <a:xfrm>
                <a:off x="1965214" y="3791639"/>
                <a:ext cx="43427" cy="409657"/>
              </a:xfrm>
              <a:custGeom>
                <a:rect b="b" l="l" r="r" t="t"/>
                <a:pathLst>
                  <a:path extrusionOk="0" h="21234" w="2251">
                    <a:moveTo>
                      <a:pt x="2250" y="1"/>
                    </a:moveTo>
                    <a:lnTo>
                      <a:pt x="1" y="1263"/>
                    </a:lnTo>
                    <a:lnTo>
                      <a:pt x="12" y="21234"/>
                    </a:lnTo>
                    <a:lnTo>
                      <a:pt x="2250" y="19971"/>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9"/>
            <p:cNvGrpSpPr/>
            <p:nvPr/>
          </p:nvGrpSpPr>
          <p:grpSpPr>
            <a:xfrm>
              <a:off x="1837672" y="3820443"/>
              <a:ext cx="80411" cy="383072"/>
              <a:chOff x="1837672" y="3820443"/>
              <a:chExt cx="80411" cy="383072"/>
            </a:xfrm>
          </p:grpSpPr>
          <p:sp>
            <p:nvSpPr>
              <p:cNvPr id="504" name="Google Shape;504;p49"/>
              <p:cNvSpPr/>
              <p:nvPr/>
            </p:nvSpPr>
            <p:spPr>
              <a:xfrm>
                <a:off x="1837672" y="3820443"/>
                <a:ext cx="80180" cy="46070"/>
              </a:xfrm>
              <a:custGeom>
                <a:rect b="b" l="l" r="r" t="t"/>
                <a:pathLst>
                  <a:path extrusionOk="0" h="2388" w="4156">
                    <a:moveTo>
                      <a:pt x="2239" y="0"/>
                    </a:moveTo>
                    <a:lnTo>
                      <a:pt x="1" y="1263"/>
                    </a:lnTo>
                    <a:lnTo>
                      <a:pt x="1918" y="2387"/>
                    </a:lnTo>
                    <a:lnTo>
                      <a:pt x="4156"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
              <p:cNvSpPr/>
              <p:nvPr/>
            </p:nvSpPr>
            <p:spPr>
              <a:xfrm>
                <a:off x="1837672" y="3844790"/>
                <a:ext cx="37235" cy="358725"/>
              </a:xfrm>
              <a:custGeom>
                <a:rect b="b" l="l" r="r" t="t"/>
                <a:pathLst>
                  <a:path extrusionOk="0" h="18594" w="1930">
                    <a:moveTo>
                      <a:pt x="1" y="1"/>
                    </a:moveTo>
                    <a:lnTo>
                      <a:pt x="12" y="17469"/>
                    </a:lnTo>
                    <a:lnTo>
                      <a:pt x="1929" y="18594"/>
                    </a:lnTo>
                    <a:lnTo>
                      <a:pt x="1918"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1874655" y="3842128"/>
                <a:ext cx="43427" cy="361387"/>
              </a:xfrm>
              <a:custGeom>
                <a:rect b="b" l="l" r="r" t="t"/>
                <a:pathLst>
                  <a:path extrusionOk="0" h="18732" w="2251">
                    <a:moveTo>
                      <a:pt x="2239" y="1"/>
                    </a:moveTo>
                    <a:lnTo>
                      <a:pt x="1" y="1263"/>
                    </a:lnTo>
                    <a:lnTo>
                      <a:pt x="12" y="18732"/>
                    </a:lnTo>
                    <a:lnTo>
                      <a:pt x="2250" y="17469"/>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49"/>
            <p:cNvGrpSpPr/>
            <p:nvPr/>
          </p:nvGrpSpPr>
          <p:grpSpPr>
            <a:xfrm>
              <a:off x="1747113" y="3870912"/>
              <a:ext cx="80411" cy="335034"/>
              <a:chOff x="1747113" y="3870912"/>
              <a:chExt cx="80411" cy="335034"/>
            </a:xfrm>
          </p:grpSpPr>
          <p:sp>
            <p:nvSpPr>
              <p:cNvPr id="508" name="Google Shape;508;p49"/>
              <p:cNvSpPr/>
              <p:nvPr/>
            </p:nvSpPr>
            <p:spPr>
              <a:xfrm>
                <a:off x="1747113" y="3870912"/>
                <a:ext cx="80180" cy="46302"/>
              </a:xfrm>
              <a:custGeom>
                <a:rect b="b" l="l" r="r" t="t"/>
                <a:pathLst>
                  <a:path extrusionOk="0" h="2400" w="4156">
                    <a:moveTo>
                      <a:pt x="2239" y="1"/>
                    </a:moveTo>
                    <a:lnTo>
                      <a:pt x="1" y="1263"/>
                    </a:lnTo>
                    <a:lnTo>
                      <a:pt x="1917" y="2400"/>
                    </a:lnTo>
                    <a:lnTo>
                      <a:pt x="4156" y="1137"/>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1747113" y="3895278"/>
                <a:ext cx="37003" cy="310667"/>
              </a:xfrm>
              <a:custGeom>
                <a:rect b="b" l="l" r="r" t="t"/>
                <a:pathLst>
                  <a:path extrusionOk="0" h="16103" w="1918">
                    <a:moveTo>
                      <a:pt x="1" y="0"/>
                    </a:moveTo>
                    <a:lnTo>
                      <a:pt x="12" y="14978"/>
                    </a:lnTo>
                    <a:lnTo>
                      <a:pt x="1917" y="16103"/>
                    </a:lnTo>
                    <a:lnTo>
                      <a:pt x="1917" y="1137"/>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1784096" y="3892848"/>
                <a:ext cx="43427" cy="313098"/>
              </a:xfrm>
              <a:custGeom>
                <a:rect b="b" l="l" r="r" t="t"/>
                <a:pathLst>
                  <a:path extrusionOk="0" h="16229" w="2251">
                    <a:moveTo>
                      <a:pt x="2239" y="0"/>
                    </a:moveTo>
                    <a:lnTo>
                      <a:pt x="0" y="1263"/>
                    </a:lnTo>
                    <a:lnTo>
                      <a:pt x="0" y="16229"/>
                    </a:lnTo>
                    <a:lnTo>
                      <a:pt x="2250" y="14966"/>
                    </a:lnTo>
                    <a:lnTo>
                      <a:pt x="223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9"/>
            <p:cNvGrpSpPr/>
            <p:nvPr/>
          </p:nvGrpSpPr>
          <p:grpSpPr>
            <a:xfrm>
              <a:off x="1656341" y="3921632"/>
              <a:ext cx="80392" cy="286532"/>
              <a:chOff x="1656341" y="3921632"/>
              <a:chExt cx="80392" cy="286532"/>
            </a:xfrm>
          </p:grpSpPr>
          <p:sp>
            <p:nvSpPr>
              <p:cNvPr id="512" name="Google Shape;512;p49"/>
              <p:cNvSpPr/>
              <p:nvPr/>
            </p:nvSpPr>
            <p:spPr>
              <a:xfrm>
                <a:off x="1656341" y="3921632"/>
                <a:ext cx="80392" cy="46070"/>
              </a:xfrm>
              <a:custGeom>
                <a:rect b="b" l="l" r="r" t="t"/>
                <a:pathLst>
                  <a:path extrusionOk="0" h="2388" w="4167">
                    <a:moveTo>
                      <a:pt x="2250" y="0"/>
                    </a:moveTo>
                    <a:lnTo>
                      <a:pt x="0" y="1263"/>
                    </a:lnTo>
                    <a:lnTo>
                      <a:pt x="1928" y="2387"/>
                    </a:lnTo>
                    <a:lnTo>
                      <a:pt x="4166" y="1125"/>
                    </a:lnTo>
                    <a:lnTo>
                      <a:pt x="2250"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1656341" y="3945979"/>
                <a:ext cx="37215" cy="262185"/>
              </a:xfrm>
              <a:custGeom>
                <a:rect b="b" l="l" r="r" t="t"/>
                <a:pathLst>
                  <a:path extrusionOk="0" h="13590" w="1929">
                    <a:moveTo>
                      <a:pt x="0" y="1"/>
                    </a:moveTo>
                    <a:lnTo>
                      <a:pt x="12" y="12465"/>
                    </a:lnTo>
                    <a:lnTo>
                      <a:pt x="1928" y="13590"/>
                    </a:lnTo>
                    <a:lnTo>
                      <a:pt x="1928" y="1125"/>
                    </a:lnTo>
                    <a:lnTo>
                      <a:pt x="0"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1693537" y="3943317"/>
                <a:ext cx="43196" cy="264847"/>
              </a:xfrm>
              <a:custGeom>
                <a:rect b="b" l="l" r="r" t="t"/>
                <a:pathLst>
                  <a:path extrusionOk="0" h="13728" w="2239">
                    <a:moveTo>
                      <a:pt x="2238" y="1"/>
                    </a:moveTo>
                    <a:lnTo>
                      <a:pt x="0" y="1263"/>
                    </a:lnTo>
                    <a:lnTo>
                      <a:pt x="0" y="13728"/>
                    </a:lnTo>
                    <a:lnTo>
                      <a:pt x="2238" y="12465"/>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49"/>
            <p:cNvGrpSpPr/>
            <p:nvPr/>
          </p:nvGrpSpPr>
          <p:grpSpPr>
            <a:xfrm>
              <a:off x="1565763" y="3972101"/>
              <a:ext cx="80411" cy="238494"/>
              <a:chOff x="1565763" y="3972101"/>
              <a:chExt cx="80411" cy="238494"/>
            </a:xfrm>
          </p:grpSpPr>
          <p:sp>
            <p:nvSpPr>
              <p:cNvPr id="516" name="Google Shape;516;p49"/>
              <p:cNvSpPr/>
              <p:nvPr/>
            </p:nvSpPr>
            <p:spPr>
              <a:xfrm>
                <a:off x="1565763" y="3972101"/>
                <a:ext cx="80411" cy="46090"/>
              </a:xfrm>
              <a:custGeom>
                <a:rect b="b" l="l" r="r" t="t"/>
                <a:pathLst>
                  <a:path extrusionOk="0" h="2389" w="4168">
                    <a:moveTo>
                      <a:pt x="2250" y="1"/>
                    </a:moveTo>
                    <a:lnTo>
                      <a:pt x="1" y="1263"/>
                    </a:lnTo>
                    <a:lnTo>
                      <a:pt x="1918" y="2388"/>
                    </a:lnTo>
                    <a:lnTo>
                      <a:pt x="4167" y="1126"/>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a:off x="1565763" y="3996468"/>
                <a:ext cx="37235" cy="214127"/>
              </a:xfrm>
              <a:custGeom>
                <a:rect b="b" l="l" r="r" t="t"/>
                <a:pathLst>
                  <a:path extrusionOk="0" h="11099" w="1930">
                    <a:moveTo>
                      <a:pt x="1" y="0"/>
                    </a:moveTo>
                    <a:lnTo>
                      <a:pt x="12" y="9974"/>
                    </a:lnTo>
                    <a:lnTo>
                      <a:pt x="1929" y="11099"/>
                    </a:lnTo>
                    <a:lnTo>
                      <a:pt x="1918" y="112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a:off x="1602747" y="3993805"/>
                <a:ext cx="43427" cy="216790"/>
              </a:xfrm>
              <a:custGeom>
                <a:rect b="b" l="l" r="r" t="t"/>
                <a:pathLst>
                  <a:path extrusionOk="0" h="11237" w="2251">
                    <a:moveTo>
                      <a:pt x="2250" y="1"/>
                    </a:moveTo>
                    <a:lnTo>
                      <a:pt x="1" y="1263"/>
                    </a:lnTo>
                    <a:lnTo>
                      <a:pt x="12" y="11237"/>
                    </a:lnTo>
                    <a:lnTo>
                      <a:pt x="2250" y="9974"/>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9"/>
            <p:cNvGrpSpPr/>
            <p:nvPr/>
          </p:nvGrpSpPr>
          <p:grpSpPr>
            <a:xfrm>
              <a:off x="1475204" y="4022821"/>
              <a:ext cx="80392" cy="189993"/>
              <a:chOff x="1475204" y="4022821"/>
              <a:chExt cx="80392" cy="189993"/>
            </a:xfrm>
          </p:grpSpPr>
          <p:sp>
            <p:nvSpPr>
              <p:cNvPr id="520" name="Google Shape;520;p49"/>
              <p:cNvSpPr/>
              <p:nvPr/>
            </p:nvSpPr>
            <p:spPr>
              <a:xfrm>
                <a:off x="1475204" y="4022821"/>
                <a:ext cx="80180" cy="46070"/>
              </a:xfrm>
              <a:custGeom>
                <a:rect b="b" l="l" r="r" t="t"/>
                <a:pathLst>
                  <a:path extrusionOk="0" h="2388" w="4156">
                    <a:moveTo>
                      <a:pt x="2239" y="0"/>
                    </a:moveTo>
                    <a:lnTo>
                      <a:pt x="1" y="1263"/>
                    </a:lnTo>
                    <a:lnTo>
                      <a:pt x="1917" y="2387"/>
                    </a:lnTo>
                    <a:lnTo>
                      <a:pt x="4155"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1475204" y="4047168"/>
                <a:ext cx="37003" cy="165645"/>
              </a:xfrm>
              <a:custGeom>
                <a:rect b="b" l="l" r="r" t="t"/>
                <a:pathLst>
                  <a:path extrusionOk="0" h="8586" w="1918">
                    <a:moveTo>
                      <a:pt x="1" y="1"/>
                    </a:moveTo>
                    <a:lnTo>
                      <a:pt x="12" y="7461"/>
                    </a:lnTo>
                    <a:lnTo>
                      <a:pt x="1917" y="8586"/>
                    </a:lnTo>
                    <a:lnTo>
                      <a:pt x="1917"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1512188" y="4044506"/>
                <a:ext cx="43408" cy="168308"/>
              </a:xfrm>
              <a:custGeom>
                <a:rect b="b" l="l" r="r" t="t"/>
                <a:pathLst>
                  <a:path extrusionOk="0" h="8724" w="2250">
                    <a:moveTo>
                      <a:pt x="2238" y="1"/>
                    </a:moveTo>
                    <a:lnTo>
                      <a:pt x="0" y="1263"/>
                    </a:lnTo>
                    <a:lnTo>
                      <a:pt x="0" y="8724"/>
                    </a:lnTo>
                    <a:lnTo>
                      <a:pt x="2250" y="7461"/>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49"/>
            <p:cNvGrpSpPr/>
            <p:nvPr/>
          </p:nvGrpSpPr>
          <p:grpSpPr>
            <a:xfrm>
              <a:off x="1384645" y="4073310"/>
              <a:ext cx="80180" cy="141935"/>
              <a:chOff x="1384645" y="4073310"/>
              <a:chExt cx="80180" cy="141935"/>
            </a:xfrm>
          </p:grpSpPr>
          <p:sp>
            <p:nvSpPr>
              <p:cNvPr id="524" name="Google Shape;524;p49"/>
              <p:cNvSpPr/>
              <p:nvPr/>
            </p:nvSpPr>
            <p:spPr>
              <a:xfrm>
                <a:off x="1384645" y="4073310"/>
                <a:ext cx="80180" cy="46070"/>
              </a:xfrm>
              <a:custGeom>
                <a:rect b="b" l="l" r="r" t="t"/>
                <a:pathLst>
                  <a:path extrusionOk="0" h="2388" w="4156">
                    <a:moveTo>
                      <a:pt x="2239" y="0"/>
                    </a:moveTo>
                    <a:lnTo>
                      <a:pt x="0" y="1263"/>
                    </a:lnTo>
                    <a:lnTo>
                      <a:pt x="1917" y="2387"/>
                    </a:lnTo>
                    <a:lnTo>
                      <a:pt x="4155" y="1125"/>
                    </a:lnTo>
                    <a:lnTo>
                      <a:pt x="223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1384645" y="4097657"/>
                <a:ext cx="37003" cy="117588"/>
              </a:xfrm>
              <a:custGeom>
                <a:rect b="b" l="l" r="r" t="t"/>
                <a:pathLst>
                  <a:path extrusionOk="0" h="6095" w="1918">
                    <a:moveTo>
                      <a:pt x="0" y="1"/>
                    </a:moveTo>
                    <a:lnTo>
                      <a:pt x="12" y="4970"/>
                    </a:lnTo>
                    <a:lnTo>
                      <a:pt x="1917" y="6095"/>
                    </a:lnTo>
                    <a:lnTo>
                      <a:pt x="1917" y="1125"/>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1421629" y="4094994"/>
                <a:ext cx="43196" cy="120250"/>
              </a:xfrm>
              <a:custGeom>
                <a:rect b="b" l="l" r="r" t="t"/>
                <a:pathLst>
                  <a:path extrusionOk="0" h="6233" w="2239">
                    <a:moveTo>
                      <a:pt x="2238" y="1"/>
                    </a:moveTo>
                    <a:lnTo>
                      <a:pt x="0" y="1263"/>
                    </a:lnTo>
                    <a:lnTo>
                      <a:pt x="0" y="6233"/>
                    </a:lnTo>
                    <a:lnTo>
                      <a:pt x="2238" y="4970"/>
                    </a:lnTo>
                    <a:lnTo>
                      <a:pt x="223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49"/>
            <p:cNvGrpSpPr/>
            <p:nvPr/>
          </p:nvGrpSpPr>
          <p:grpSpPr>
            <a:xfrm>
              <a:off x="1293855" y="4123779"/>
              <a:ext cx="80411" cy="93684"/>
              <a:chOff x="1293855" y="4123779"/>
              <a:chExt cx="80411" cy="93684"/>
            </a:xfrm>
          </p:grpSpPr>
          <p:sp>
            <p:nvSpPr>
              <p:cNvPr id="528" name="Google Shape;528;p49"/>
              <p:cNvSpPr/>
              <p:nvPr/>
            </p:nvSpPr>
            <p:spPr>
              <a:xfrm>
                <a:off x="1293855" y="4123779"/>
                <a:ext cx="80411" cy="46302"/>
              </a:xfrm>
              <a:custGeom>
                <a:rect b="b" l="l" r="r" t="t"/>
                <a:pathLst>
                  <a:path extrusionOk="0" h="2400" w="4168">
                    <a:moveTo>
                      <a:pt x="2250" y="1"/>
                    </a:moveTo>
                    <a:lnTo>
                      <a:pt x="1" y="1263"/>
                    </a:lnTo>
                    <a:lnTo>
                      <a:pt x="1917" y="2400"/>
                    </a:lnTo>
                    <a:lnTo>
                      <a:pt x="4167" y="1137"/>
                    </a:lnTo>
                    <a:lnTo>
                      <a:pt x="225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p:nvPr/>
            </p:nvSpPr>
            <p:spPr>
              <a:xfrm>
                <a:off x="1293855" y="4148145"/>
                <a:ext cx="37215" cy="69318"/>
              </a:xfrm>
              <a:custGeom>
                <a:rect b="b" l="l" r="r" t="t"/>
                <a:pathLst>
                  <a:path extrusionOk="0" h="3593" w="1929">
                    <a:moveTo>
                      <a:pt x="1" y="0"/>
                    </a:moveTo>
                    <a:lnTo>
                      <a:pt x="12" y="2468"/>
                    </a:lnTo>
                    <a:lnTo>
                      <a:pt x="1929" y="3593"/>
                    </a:lnTo>
                    <a:lnTo>
                      <a:pt x="1917" y="1137"/>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1330838" y="4145714"/>
                <a:ext cx="43427" cy="71749"/>
              </a:xfrm>
              <a:custGeom>
                <a:rect b="b" l="l" r="r" t="t"/>
                <a:pathLst>
                  <a:path extrusionOk="0" h="3719" w="2251">
                    <a:moveTo>
                      <a:pt x="2250" y="0"/>
                    </a:moveTo>
                    <a:lnTo>
                      <a:pt x="0" y="1263"/>
                    </a:lnTo>
                    <a:lnTo>
                      <a:pt x="12" y="3719"/>
                    </a:lnTo>
                    <a:lnTo>
                      <a:pt x="2250" y="2456"/>
                    </a:lnTo>
                    <a:lnTo>
                      <a:pt x="225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0"/>
          <p:cNvSpPr txBox="1"/>
          <p:nvPr>
            <p:ph type="ctrTitle"/>
          </p:nvPr>
        </p:nvSpPr>
        <p:spPr>
          <a:xfrm flipH="1">
            <a:off x="903350" y="157850"/>
            <a:ext cx="7716300" cy="10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SKLearn </a:t>
            </a:r>
            <a:r>
              <a:rPr lang="es"/>
              <a:t>Feature Importance Comparison</a:t>
            </a:r>
            <a:endParaRPr/>
          </a:p>
        </p:txBody>
      </p:sp>
      <p:cxnSp>
        <p:nvCxnSpPr>
          <p:cNvPr id="536" name="Google Shape;536;p50"/>
          <p:cNvCxnSpPr/>
          <p:nvPr/>
        </p:nvCxnSpPr>
        <p:spPr>
          <a:xfrm flipH="1">
            <a:off x="7539825" y="1804725"/>
            <a:ext cx="431100" cy="150300"/>
          </a:xfrm>
          <a:prstGeom prst="straightConnector1">
            <a:avLst/>
          </a:prstGeom>
          <a:noFill/>
          <a:ln cap="flat" cmpd="sng" w="9525">
            <a:solidFill>
              <a:schemeClr val="dk2"/>
            </a:solidFill>
            <a:prstDash val="solid"/>
            <a:round/>
            <a:headEnd len="med" w="med" type="none"/>
            <a:tailEnd len="med" w="med" type="triangle"/>
          </a:ln>
        </p:spPr>
      </p:cxnSp>
      <p:sp>
        <p:nvSpPr>
          <p:cNvPr id="537" name="Google Shape;537;p50"/>
          <p:cNvSpPr txBox="1"/>
          <p:nvPr/>
        </p:nvSpPr>
        <p:spPr>
          <a:xfrm>
            <a:off x="7660200" y="1431900"/>
            <a:ext cx="1483800" cy="3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300">
                <a:latin typeface="Source Code Pro"/>
                <a:ea typeface="Source Code Pro"/>
                <a:cs typeface="Source Code Pro"/>
                <a:sym typeface="Source Code Pro"/>
              </a:rPr>
              <a:t>No Refund 0.847!</a:t>
            </a:r>
            <a:endParaRPr sz="1300">
              <a:latin typeface="Source Code Pro"/>
              <a:ea typeface="Source Code Pro"/>
              <a:cs typeface="Source Code Pro"/>
              <a:sym typeface="Source Code Pro"/>
            </a:endParaRPr>
          </a:p>
        </p:txBody>
      </p:sp>
      <p:sp>
        <p:nvSpPr>
          <p:cNvPr id="538" name="Google Shape;538;p50"/>
          <p:cNvSpPr txBox="1"/>
          <p:nvPr>
            <p:ph idx="1" type="subTitle"/>
          </p:nvPr>
        </p:nvSpPr>
        <p:spPr>
          <a:xfrm flipH="1">
            <a:off x="3017900" y="1742700"/>
            <a:ext cx="3108300" cy="52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539" name="Google Shape;539;p50"/>
          <p:cNvPicPr preferRelativeResize="0"/>
          <p:nvPr/>
        </p:nvPicPr>
        <p:blipFill>
          <a:blip r:embed="rId3">
            <a:alphaModFix/>
          </a:blip>
          <a:stretch>
            <a:fillRect/>
          </a:stretch>
        </p:blipFill>
        <p:spPr>
          <a:xfrm>
            <a:off x="2185775" y="1313450"/>
            <a:ext cx="5354050" cy="35356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1"/>
          <p:cNvSpPr txBox="1"/>
          <p:nvPr>
            <p:ph type="ctrTitle"/>
          </p:nvPr>
        </p:nvSpPr>
        <p:spPr>
          <a:xfrm flipH="1">
            <a:off x="713850" y="100325"/>
            <a:ext cx="7716300" cy="10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SKLearn In-built Feature</a:t>
            </a:r>
            <a:r>
              <a:rPr lang="es"/>
              <a:t> Importance Comparison</a:t>
            </a:r>
            <a:endParaRPr/>
          </a:p>
        </p:txBody>
      </p:sp>
      <p:graphicFrame>
        <p:nvGraphicFramePr>
          <p:cNvPr id="545" name="Google Shape;545;p51"/>
          <p:cNvGraphicFramePr/>
          <p:nvPr/>
        </p:nvGraphicFramePr>
        <p:xfrm>
          <a:off x="4585525" y="1109225"/>
          <a:ext cx="3000000" cy="3000000"/>
        </p:xfrm>
        <a:graphic>
          <a:graphicData uri="http://schemas.openxmlformats.org/drawingml/2006/table">
            <a:tbl>
              <a:tblPr>
                <a:noFill/>
                <a:tableStyleId>{C10F003A-265B-4642-99B7-FC5C54A9E83E}</a:tableStyleId>
              </a:tblPr>
              <a:tblGrid>
                <a:gridCol w="2544275"/>
                <a:gridCol w="1143525"/>
              </a:tblGrid>
              <a:tr h="309875">
                <a:tc gridSpan="2">
                  <a:txBody>
                    <a:bodyPr/>
                    <a:lstStyle/>
                    <a:p>
                      <a:pPr indent="0" lvl="0" marL="0" rtl="0" algn="ctr">
                        <a:spcBef>
                          <a:spcPts val="0"/>
                        </a:spcBef>
                        <a:spcAft>
                          <a:spcPts val="0"/>
                        </a:spcAft>
                        <a:buNone/>
                      </a:pPr>
                      <a:r>
                        <a:rPr lang="es"/>
                        <a:t>XGB Classifier</a:t>
                      </a:r>
                      <a:endParaRPr/>
                    </a:p>
                  </a:txBody>
                  <a:tcPr marT="91425" marB="91425" marR="91425" marL="91425">
                    <a:solidFill>
                      <a:srgbClr val="76A5AF"/>
                    </a:solidFill>
                  </a:tcPr>
                </a:tc>
                <a:tc hMerge="1"/>
              </a:tr>
              <a:tr h="309875">
                <a:tc>
                  <a:txBody>
                    <a:bodyPr/>
                    <a:lstStyle/>
                    <a:p>
                      <a:pPr indent="0" lvl="0" marL="0" rtl="0" algn="l">
                        <a:spcBef>
                          <a:spcPts val="0"/>
                        </a:spcBef>
                        <a:spcAft>
                          <a:spcPts val="0"/>
                        </a:spcAft>
                        <a:buNone/>
                      </a:pPr>
                      <a:r>
                        <a:rPr lang="es" sz="1200"/>
                        <a:t>Country</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0.8470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9875">
                <a:tc>
                  <a:txBody>
                    <a:bodyPr/>
                    <a:lstStyle/>
                    <a:p>
                      <a:pPr indent="0" lvl="0" marL="0" rtl="0" algn="l">
                        <a:spcBef>
                          <a:spcPts val="0"/>
                        </a:spcBef>
                        <a:spcAft>
                          <a:spcPts val="0"/>
                        </a:spcAft>
                        <a:buNone/>
                      </a:pPr>
                      <a:r>
                        <a:rPr lang="es" sz="1200"/>
                        <a:t>LeadTime</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0.0473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9875">
                <a:tc>
                  <a:txBody>
                    <a:bodyPr/>
                    <a:lstStyle/>
                    <a:p>
                      <a:pPr indent="0" lvl="0" marL="0" rtl="0" algn="l">
                        <a:spcBef>
                          <a:spcPts val="0"/>
                        </a:spcBef>
                        <a:spcAft>
                          <a:spcPts val="0"/>
                        </a:spcAft>
                        <a:buNone/>
                      </a:pPr>
                      <a:r>
                        <a:rPr lang="es" sz="1200"/>
                        <a:t>Agent</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0.0216</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9875">
                <a:tc>
                  <a:txBody>
                    <a:bodyPr/>
                    <a:lstStyle/>
                    <a:p>
                      <a:pPr indent="0" lvl="0" marL="0" rtl="0" algn="l">
                        <a:spcBef>
                          <a:spcPts val="0"/>
                        </a:spcBef>
                        <a:spcAft>
                          <a:spcPts val="0"/>
                        </a:spcAft>
                        <a:buNone/>
                      </a:pPr>
                      <a:r>
                        <a:rPr lang="es" sz="1200"/>
                        <a:t>TotalOfSpecialRequests</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0.0161</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9875">
                <a:tc>
                  <a:txBody>
                    <a:bodyPr/>
                    <a:lstStyle/>
                    <a:p>
                      <a:pPr indent="0" lvl="0" marL="0" rtl="0" algn="l">
                        <a:spcBef>
                          <a:spcPts val="0"/>
                        </a:spcBef>
                        <a:spcAft>
                          <a:spcPts val="0"/>
                        </a:spcAft>
                        <a:buNone/>
                      </a:pPr>
                      <a:r>
                        <a:rPr lang="es" sz="1200"/>
                        <a:t>DepositType_Non Refund</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0.0052</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9875">
                <a:tc>
                  <a:txBody>
                    <a:bodyPr/>
                    <a:lstStyle/>
                    <a:p>
                      <a:pPr indent="0" lvl="0" marL="0" rtl="0" algn="l">
                        <a:spcBef>
                          <a:spcPts val="0"/>
                        </a:spcBef>
                        <a:spcAft>
                          <a:spcPts val="0"/>
                        </a:spcAft>
                        <a:buNone/>
                      </a:pPr>
                      <a:r>
                        <a:rPr lang="es" sz="1200"/>
                        <a:t>ReservedRoomType</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0.0040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9875">
                <a:tc>
                  <a:txBody>
                    <a:bodyPr/>
                    <a:lstStyle/>
                    <a:p>
                      <a:pPr indent="0" lvl="0" marL="0" rtl="0" algn="l">
                        <a:spcBef>
                          <a:spcPts val="0"/>
                        </a:spcBef>
                        <a:spcAft>
                          <a:spcPts val="0"/>
                        </a:spcAft>
                        <a:buNone/>
                      </a:pPr>
                      <a:r>
                        <a:rPr lang="es" sz="1200"/>
                        <a:t>AssignedRoomType</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0.0033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9875">
                <a:tc>
                  <a:txBody>
                    <a:bodyPr/>
                    <a:lstStyle/>
                    <a:p>
                      <a:pPr indent="0" lvl="0" marL="0" rtl="0" algn="l">
                        <a:spcBef>
                          <a:spcPts val="0"/>
                        </a:spcBef>
                        <a:spcAft>
                          <a:spcPts val="0"/>
                        </a:spcAft>
                        <a:buNone/>
                      </a:pPr>
                      <a:r>
                        <a:rPr lang="es" sz="1200"/>
                        <a:t>PreviousCancellations</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0.0030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9875">
                <a:tc>
                  <a:txBody>
                    <a:bodyPr/>
                    <a:lstStyle/>
                    <a:p>
                      <a:pPr indent="0" lvl="0" marL="0" rtl="0" algn="l">
                        <a:spcBef>
                          <a:spcPts val="0"/>
                        </a:spcBef>
                        <a:spcAft>
                          <a:spcPts val="0"/>
                        </a:spcAft>
                        <a:buNone/>
                      </a:pPr>
                      <a:r>
                        <a:rPr lang="es" sz="1200"/>
                        <a:t>ArrivalDateYear</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0.0030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9875">
                <a:tc>
                  <a:txBody>
                    <a:bodyPr/>
                    <a:lstStyle/>
                    <a:p>
                      <a:pPr indent="0" lvl="0" marL="0" rtl="0" algn="l">
                        <a:spcBef>
                          <a:spcPts val="0"/>
                        </a:spcBef>
                        <a:spcAft>
                          <a:spcPts val="0"/>
                        </a:spcAft>
                        <a:buNone/>
                      </a:pPr>
                      <a:r>
                        <a:rPr lang="es" sz="1200"/>
                        <a:t>MarketSegment_Online TA</a:t>
                      </a:r>
                      <a:endParaRPr sz="1200"/>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l">
                        <a:spcBef>
                          <a:spcPts val="0"/>
                        </a:spcBef>
                        <a:spcAft>
                          <a:spcPts val="0"/>
                        </a:spcAft>
                        <a:buNone/>
                      </a:pPr>
                      <a:r>
                        <a:rPr lang="es" sz="1200"/>
                        <a:t>0.0030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546" name="Google Shape;546;p51"/>
          <p:cNvGraphicFramePr/>
          <p:nvPr/>
        </p:nvGraphicFramePr>
        <p:xfrm>
          <a:off x="487450" y="1109225"/>
          <a:ext cx="3000000" cy="3000000"/>
        </p:xfrm>
        <a:graphic>
          <a:graphicData uri="http://schemas.openxmlformats.org/drawingml/2006/table">
            <a:tbl>
              <a:tblPr>
                <a:noFill/>
                <a:tableStyleId>{C10F003A-265B-4642-99B7-FC5C54A9E83E}</a:tableStyleId>
              </a:tblPr>
              <a:tblGrid>
                <a:gridCol w="2473950"/>
                <a:gridCol w="1111900"/>
              </a:tblGrid>
              <a:tr h="366425">
                <a:tc gridSpan="2">
                  <a:txBody>
                    <a:bodyPr/>
                    <a:lstStyle/>
                    <a:p>
                      <a:pPr indent="0" lvl="0" marL="0" rtl="0" algn="ctr">
                        <a:spcBef>
                          <a:spcPts val="0"/>
                        </a:spcBef>
                        <a:spcAft>
                          <a:spcPts val="0"/>
                        </a:spcAft>
                        <a:buNone/>
                      </a:pPr>
                      <a:r>
                        <a:rPr lang="es"/>
                        <a:t>Random Forest</a:t>
                      </a:r>
                      <a:endParaRPr/>
                    </a:p>
                  </a:txBody>
                  <a:tcPr marT="91425" marB="91425" marR="91425" marL="91425">
                    <a:solidFill>
                      <a:srgbClr val="93C47D"/>
                    </a:solidFill>
                  </a:tcPr>
                </a:tc>
                <a:tc hMerge="1"/>
              </a:tr>
              <a:tr h="366425">
                <a:tc>
                  <a:txBody>
                    <a:bodyPr/>
                    <a:lstStyle/>
                    <a:p>
                      <a:pPr indent="0" lvl="0" marL="0" rtl="0" algn="l">
                        <a:spcBef>
                          <a:spcPts val="0"/>
                        </a:spcBef>
                        <a:spcAft>
                          <a:spcPts val="0"/>
                        </a:spcAft>
                        <a:buNone/>
                      </a:pPr>
                      <a:r>
                        <a:rPr lang="es" sz="1200"/>
                        <a:t>Country</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0.1131</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425">
                <a:tc>
                  <a:txBody>
                    <a:bodyPr/>
                    <a:lstStyle/>
                    <a:p>
                      <a:pPr indent="0" lvl="0" marL="0" rtl="0" algn="l">
                        <a:spcBef>
                          <a:spcPts val="0"/>
                        </a:spcBef>
                        <a:spcAft>
                          <a:spcPts val="0"/>
                        </a:spcAft>
                        <a:buNone/>
                      </a:pPr>
                      <a:r>
                        <a:rPr lang="es" sz="1200"/>
                        <a:t>TotalOfSpecialRequests</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0.1037</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425">
                <a:tc>
                  <a:txBody>
                    <a:bodyPr/>
                    <a:lstStyle/>
                    <a:p>
                      <a:pPr indent="0" lvl="0" marL="0" rtl="0" algn="l">
                        <a:spcBef>
                          <a:spcPts val="0"/>
                        </a:spcBef>
                        <a:spcAft>
                          <a:spcPts val="0"/>
                        </a:spcAft>
                        <a:buNone/>
                      </a:pPr>
                      <a:r>
                        <a:rPr lang="es" sz="1200"/>
                        <a:t>Agent</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0.0878</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425">
                <a:tc>
                  <a:txBody>
                    <a:bodyPr/>
                    <a:lstStyle/>
                    <a:p>
                      <a:pPr indent="0" lvl="0" marL="0" rtl="0" algn="l">
                        <a:spcBef>
                          <a:spcPts val="0"/>
                        </a:spcBef>
                        <a:spcAft>
                          <a:spcPts val="0"/>
                        </a:spcAft>
                        <a:buNone/>
                      </a:pPr>
                      <a:r>
                        <a:rPr lang="es" sz="1200"/>
                        <a:t>LeadTime</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0.0732</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425">
                <a:tc>
                  <a:txBody>
                    <a:bodyPr/>
                    <a:lstStyle/>
                    <a:p>
                      <a:pPr indent="0" lvl="0" marL="0" rtl="0" algn="l">
                        <a:spcBef>
                          <a:spcPts val="0"/>
                        </a:spcBef>
                        <a:spcAft>
                          <a:spcPts val="0"/>
                        </a:spcAft>
                        <a:buNone/>
                      </a:pPr>
                      <a:r>
                        <a:rPr lang="es" sz="1200"/>
                        <a:t>MarketSegment_Online</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0.0646</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425">
                <a:tc>
                  <a:txBody>
                    <a:bodyPr/>
                    <a:lstStyle/>
                    <a:p>
                      <a:pPr indent="0" lvl="0" marL="0" rtl="0" algn="l">
                        <a:spcBef>
                          <a:spcPts val="0"/>
                        </a:spcBef>
                        <a:spcAft>
                          <a:spcPts val="0"/>
                        </a:spcAft>
                        <a:buNone/>
                      </a:pPr>
                      <a:r>
                        <a:rPr lang="es" sz="1200"/>
                        <a:t>PreviousCancellations</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0.0570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425">
                <a:tc>
                  <a:txBody>
                    <a:bodyPr/>
                    <a:lstStyle/>
                    <a:p>
                      <a:pPr indent="0" lvl="0" marL="0" rtl="0" algn="l">
                        <a:spcBef>
                          <a:spcPts val="0"/>
                        </a:spcBef>
                        <a:spcAft>
                          <a:spcPts val="0"/>
                        </a:spcAft>
                        <a:buNone/>
                      </a:pPr>
                      <a:r>
                        <a:rPr lang="es" sz="1200"/>
                        <a:t>ArrivalDateYear</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0.0483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425">
                <a:tc>
                  <a:txBody>
                    <a:bodyPr/>
                    <a:lstStyle/>
                    <a:p>
                      <a:pPr indent="0" lvl="0" marL="0" rtl="0" algn="l">
                        <a:spcBef>
                          <a:spcPts val="0"/>
                        </a:spcBef>
                        <a:spcAft>
                          <a:spcPts val="0"/>
                        </a:spcAft>
                        <a:buNone/>
                      </a:pPr>
                      <a:r>
                        <a:rPr lang="es" sz="1200"/>
                        <a:t>AssignedRoomType</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0.0475</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425">
                <a:tc>
                  <a:txBody>
                    <a:bodyPr/>
                    <a:lstStyle/>
                    <a:p>
                      <a:pPr indent="0" lvl="0" marL="0" rtl="0" algn="l">
                        <a:spcBef>
                          <a:spcPts val="0"/>
                        </a:spcBef>
                        <a:spcAft>
                          <a:spcPts val="0"/>
                        </a:spcAft>
                        <a:buNone/>
                      </a:pPr>
                      <a:r>
                        <a:rPr lang="es" sz="1200"/>
                        <a:t>CustomerType_Transient</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0.0458</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6425">
                <a:tc>
                  <a:txBody>
                    <a:bodyPr/>
                    <a:lstStyle/>
                    <a:p>
                      <a:pPr indent="0" lvl="0" marL="0" rtl="0" algn="l">
                        <a:spcBef>
                          <a:spcPts val="0"/>
                        </a:spcBef>
                        <a:spcAft>
                          <a:spcPts val="0"/>
                        </a:spcAft>
                        <a:buNone/>
                      </a:pPr>
                      <a:r>
                        <a:rPr lang="es" sz="1200"/>
                        <a:t>RequiredCarParkingSpaces</a:t>
                      </a:r>
                      <a:endParaRPr sz="1200"/>
                    </a:p>
                  </a:txBody>
                  <a:tcPr marT="91425" marB="91425" marR="91425" marL="91425">
                    <a:lnR cap="flat" cmpd="sng" w="9525">
                      <a:solidFill>
                        <a:srgbClr val="9E9E9E"/>
                      </a:solidFill>
                      <a:prstDash val="solid"/>
                      <a:round/>
                      <a:headEnd len="sm" w="sm" type="none"/>
                      <a:tailEnd len="sm" w="sm" type="none"/>
                    </a:lnR>
                    <a:solidFill>
                      <a:srgbClr val="D9EAD3"/>
                    </a:solidFill>
                  </a:tcPr>
                </a:tc>
                <a:tc>
                  <a:txBody>
                    <a:bodyPr/>
                    <a:lstStyle/>
                    <a:p>
                      <a:pPr indent="0" lvl="0" marL="0" rtl="0" algn="l">
                        <a:spcBef>
                          <a:spcPts val="0"/>
                        </a:spcBef>
                        <a:spcAft>
                          <a:spcPts val="0"/>
                        </a:spcAft>
                        <a:buNone/>
                      </a:pPr>
                      <a:r>
                        <a:rPr lang="es" sz="1200"/>
                        <a:t>0.0329</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flipH="1">
            <a:off x="1584550" y="536500"/>
            <a:ext cx="2051100" cy="12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6657"/>
                </a:solidFill>
              </a:rPr>
              <a:t>0</a:t>
            </a:r>
            <a:r>
              <a:rPr lang="es"/>
              <a:t>1</a:t>
            </a:r>
            <a:endParaRPr>
              <a:solidFill>
                <a:srgbClr val="596657"/>
              </a:solidFill>
            </a:endParaRPr>
          </a:p>
        </p:txBody>
      </p:sp>
      <p:pic>
        <p:nvPicPr>
          <p:cNvPr id="166" name="Google Shape;166;p25"/>
          <p:cNvPicPr preferRelativeResize="0"/>
          <p:nvPr/>
        </p:nvPicPr>
        <p:blipFill>
          <a:blip r:embed="rId3">
            <a:alphaModFix/>
          </a:blip>
          <a:stretch>
            <a:fillRect/>
          </a:stretch>
        </p:blipFill>
        <p:spPr>
          <a:xfrm>
            <a:off x="1201450" y="1817200"/>
            <a:ext cx="4584000" cy="3021500"/>
          </a:xfrm>
          <a:prstGeom prst="rect">
            <a:avLst/>
          </a:prstGeom>
          <a:noFill/>
          <a:ln>
            <a:noFill/>
          </a:ln>
        </p:spPr>
      </p:pic>
      <p:sp>
        <p:nvSpPr>
          <p:cNvPr id="167" name="Google Shape;167;p25"/>
          <p:cNvSpPr txBox="1"/>
          <p:nvPr>
            <p:ph idx="2" type="ctrTitle"/>
          </p:nvPr>
        </p:nvSpPr>
        <p:spPr>
          <a:xfrm flipH="1">
            <a:off x="4566075" y="1648275"/>
            <a:ext cx="4922400" cy="108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Business Question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2"/>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Feature Importance Comparison</a:t>
            </a:r>
            <a:endParaRPr/>
          </a:p>
        </p:txBody>
      </p:sp>
      <p:sp>
        <p:nvSpPr>
          <p:cNvPr id="552" name="Google Shape;552;p52"/>
          <p:cNvSpPr txBox="1"/>
          <p:nvPr>
            <p:ph idx="2" type="ctrTitle"/>
          </p:nvPr>
        </p:nvSpPr>
        <p:spPr>
          <a:xfrm>
            <a:off x="5436788" y="2526375"/>
            <a:ext cx="1328700" cy="64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XGB Classifier</a:t>
            </a:r>
            <a:endParaRPr/>
          </a:p>
        </p:txBody>
      </p:sp>
      <p:sp>
        <p:nvSpPr>
          <p:cNvPr id="553" name="Google Shape;553;p52"/>
          <p:cNvSpPr txBox="1"/>
          <p:nvPr>
            <p:ph idx="1" type="subTitle"/>
          </p:nvPr>
        </p:nvSpPr>
        <p:spPr>
          <a:xfrm>
            <a:off x="5987378" y="1117225"/>
            <a:ext cx="1802100" cy="111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txBox="1"/>
          <p:nvPr>
            <p:ph idx="3" type="ctrTitle"/>
          </p:nvPr>
        </p:nvSpPr>
        <p:spPr>
          <a:xfrm flipH="1">
            <a:off x="1514488" y="2005850"/>
            <a:ext cx="1328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Random Forest</a:t>
            </a:r>
            <a:endParaRPr/>
          </a:p>
        </p:txBody>
      </p:sp>
      <p:sp>
        <p:nvSpPr>
          <p:cNvPr id="555" name="Google Shape;555;p52"/>
          <p:cNvSpPr txBox="1"/>
          <p:nvPr>
            <p:ph idx="4" type="subTitle"/>
          </p:nvPr>
        </p:nvSpPr>
        <p:spPr>
          <a:xfrm flipH="1">
            <a:off x="1671850" y="3049200"/>
            <a:ext cx="1802100" cy="111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56" name="Google Shape;556;p52"/>
          <p:cNvSpPr txBox="1"/>
          <p:nvPr>
            <p:ph idx="3" type="ctrTitle"/>
          </p:nvPr>
        </p:nvSpPr>
        <p:spPr>
          <a:xfrm flipH="1">
            <a:off x="2843188" y="2005850"/>
            <a:ext cx="1328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Accuracy:</a:t>
            </a:r>
            <a:endParaRPr/>
          </a:p>
          <a:p>
            <a:pPr indent="0" lvl="0" marL="0" rtl="0" algn="l">
              <a:spcBef>
                <a:spcPts val="0"/>
              </a:spcBef>
              <a:spcAft>
                <a:spcPts val="0"/>
              </a:spcAft>
              <a:buNone/>
            </a:pPr>
            <a:r>
              <a:rPr lang="es"/>
              <a:t>87.39%</a:t>
            </a:r>
            <a:endParaRPr/>
          </a:p>
        </p:txBody>
      </p:sp>
      <p:sp>
        <p:nvSpPr>
          <p:cNvPr id="557" name="Google Shape;557;p52"/>
          <p:cNvSpPr txBox="1"/>
          <p:nvPr>
            <p:ph idx="3" type="ctrTitle"/>
          </p:nvPr>
        </p:nvSpPr>
        <p:spPr>
          <a:xfrm flipH="1">
            <a:off x="6765488" y="2600425"/>
            <a:ext cx="1328700" cy="64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Accuracy:</a:t>
            </a:r>
            <a:endParaRPr/>
          </a:p>
          <a:p>
            <a:pPr indent="0" lvl="0" marL="0" rtl="0" algn="r">
              <a:spcBef>
                <a:spcPts val="0"/>
              </a:spcBef>
              <a:spcAft>
                <a:spcPts val="0"/>
              </a:spcAft>
              <a:buNone/>
            </a:pPr>
            <a:r>
              <a:rPr lang="es"/>
              <a:t>80.97%</a:t>
            </a:r>
            <a:endParaRPr/>
          </a:p>
        </p:txBody>
      </p:sp>
      <p:sp>
        <p:nvSpPr>
          <p:cNvPr id="558" name="Google Shape;558;p52"/>
          <p:cNvSpPr txBox="1"/>
          <p:nvPr>
            <p:ph idx="3" type="ctrTitle"/>
          </p:nvPr>
        </p:nvSpPr>
        <p:spPr>
          <a:xfrm flipH="1">
            <a:off x="1241500" y="851975"/>
            <a:ext cx="29304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600"/>
              <a:t>Using only the 10 most important features...</a:t>
            </a:r>
            <a:endParaRPr sz="2600"/>
          </a:p>
        </p:txBody>
      </p:sp>
      <p:sp>
        <p:nvSpPr>
          <p:cNvPr id="559" name="Google Shape;559;p52"/>
          <p:cNvSpPr txBox="1"/>
          <p:nvPr/>
        </p:nvSpPr>
        <p:spPr>
          <a:xfrm>
            <a:off x="5723500" y="3666100"/>
            <a:ext cx="2746800" cy="14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1900">
                <a:solidFill>
                  <a:srgbClr val="FF0000"/>
                </a:solidFill>
                <a:latin typeface="Source Code Pro"/>
                <a:ea typeface="Source Code Pro"/>
                <a:cs typeface="Source Code Pro"/>
                <a:sym typeface="Source Code Pro"/>
              </a:rPr>
              <a:t>Efficiency </a:t>
            </a:r>
            <a:endParaRPr b="1" i="1" sz="1900">
              <a:solidFill>
                <a:srgbClr val="FF0000"/>
              </a:solidFill>
              <a:latin typeface="Source Code Pro"/>
              <a:ea typeface="Source Code Pro"/>
              <a:cs typeface="Source Code Pro"/>
              <a:sym typeface="Source Code Pro"/>
            </a:endParaRPr>
          </a:p>
          <a:p>
            <a:pPr indent="0" lvl="0" marL="0" rtl="0" algn="ctr">
              <a:spcBef>
                <a:spcPts val="0"/>
              </a:spcBef>
              <a:spcAft>
                <a:spcPts val="0"/>
              </a:spcAft>
              <a:buNone/>
            </a:pPr>
            <a:r>
              <a:rPr b="1" i="1" lang="es" sz="1900">
                <a:solidFill>
                  <a:srgbClr val="FF0000"/>
                </a:solidFill>
                <a:latin typeface="Source Code Pro"/>
                <a:ea typeface="Source Code Pro"/>
                <a:cs typeface="Source Code Pro"/>
                <a:sym typeface="Source Code Pro"/>
              </a:rPr>
              <a:t>vs </a:t>
            </a:r>
            <a:endParaRPr b="1" i="1" sz="1900">
              <a:solidFill>
                <a:srgbClr val="FF0000"/>
              </a:solidFill>
              <a:latin typeface="Source Code Pro"/>
              <a:ea typeface="Source Code Pro"/>
              <a:cs typeface="Source Code Pro"/>
              <a:sym typeface="Source Code Pro"/>
            </a:endParaRPr>
          </a:p>
          <a:p>
            <a:pPr indent="0" lvl="0" marL="0" rtl="0" algn="ctr">
              <a:spcBef>
                <a:spcPts val="0"/>
              </a:spcBef>
              <a:spcAft>
                <a:spcPts val="0"/>
              </a:spcAft>
              <a:buNone/>
            </a:pPr>
            <a:r>
              <a:rPr b="1" i="1" lang="es" sz="1900">
                <a:solidFill>
                  <a:srgbClr val="FF0000"/>
                </a:solidFill>
                <a:latin typeface="Source Code Pro"/>
                <a:ea typeface="Source Code Pro"/>
                <a:cs typeface="Source Code Pro"/>
                <a:sym typeface="Source Code Pro"/>
              </a:rPr>
              <a:t>Accuracy</a:t>
            </a:r>
            <a:endParaRPr b="1" i="1" sz="1900">
              <a:solidFill>
                <a:srgbClr val="FF0000"/>
              </a:solidFill>
              <a:latin typeface="Source Code Pro"/>
              <a:ea typeface="Source Code Pro"/>
              <a:cs typeface="Source Code Pro"/>
              <a:sym typeface="Source Code Pro"/>
            </a:endParaRPr>
          </a:p>
        </p:txBody>
      </p:sp>
      <p:pic>
        <p:nvPicPr>
          <p:cNvPr id="560" name="Google Shape;560;p52"/>
          <p:cNvPicPr preferRelativeResize="0"/>
          <p:nvPr/>
        </p:nvPicPr>
        <p:blipFill>
          <a:blip r:embed="rId3">
            <a:alphaModFix/>
          </a:blip>
          <a:stretch>
            <a:fillRect/>
          </a:stretch>
        </p:blipFill>
        <p:spPr>
          <a:xfrm>
            <a:off x="1671851" y="3049200"/>
            <a:ext cx="3179950" cy="1835319"/>
          </a:xfrm>
          <a:prstGeom prst="rect">
            <a:avLst/>
          </a:prstGeom>
          <a:noFill/>
          <a:ln>
            <a:noFill/>
          </a:ln>
        </p:spPr>
      </p:pic>
      <p:pic>
        <p:nvPicPr>
          <p:cNvPr id="561" name="Google Shape;561;p52"/>
          <p:cNvPicPr preferRelativeResize="0"/>
          <p:nvPr/>
        </p:nvPicPr>
        <p:blipFill>
          <a:blip r:embed="rId4">
            <a:alphaModFix/>
          </a:blip>
          <a:stretch>
            <a:fillRect/>
          </a:stretch>
        </p:blipFill>
        <p:spPr>
          <a:xfrm>
            <a:off x="4742725" y="567750"/>
            <a:ext cx="3046751" cy="1661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3"/>
          <p:cNvSpPr txBox="1"/>
          <p:nvPr>
            <p:ph type="ctrTitle"/>
          </p:nvPr>
        </p:nvSpPr>
        <p:spPr>
          <a:xfrm flipH="1">
            <a:off x="713850" y="100325"/>
            <a:ext cx="7716300" cy="10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Permutation Importance Comparison</a:t>
            </a:r>
            <a:endParaRPr/>
          </a:p>
        </p:txBody>
      </p:sp>
      <p:graphicFrame>
        <p:nvGraphicFramePr>
          <p:cNvPr id="567" name="Google Shape;567;p53"/>
          <p:cNvGraphicFramePr/>
          <p:nvPr/>
        </p:nvGraphicFramePr>
        <p:xfrm>
          <a:off x="4585525" y="1109225"/>
          <a:ext cx="3000000" cy="3000000"/>
        </p:xfrm>
        <a:graphic>
          <a:graphicData uri="http://schemas.openxmlformats.org/drawingml/2006/table">
            <a:tbl>
              <a:tblPr>
                <a:noFill/>
                <a:tableStyleId>{C10F003A-265B-4642-99B7-FC5C54A9E83E}</a:tableStyleId>
              </a:tblPr>
              <a:tblGrid>
                <a:gridCol w="2544275"/>
                <a:gridCol w="1143525"/>
              </a:tblGrid>
              <a:tr h="309875">
                <a:tc gridSpan="2">
                  <a:txBody>
                    <a:bodyPr/>
                    <a:lstStyle/>
                    <a:p>
                      <a:pPr indent="0" lvl="0" marL="0" rtl="0" algn="ctr">
                        <a:spcBef>
                          <a:spcPts val="0"/>
                        </a:spcBef>
                        <a:spcAft>
                          <a:spcPts val="0"/>
                        </a:spcAft>
                        <a:buNone/>
                      </a:pPr>
                      <a:r>
                        <a:rPr lang="es"/>
                        <a:t>XGB Classifier</a:t>
                      </a:r>
                      <a:endParaRPr/>
                    </a:p>
                  </a:txBody>
                  <a:tcPr marT="91425" marB="91425" marR="91425" marL="91425">
                    <a:solidFill>
                      <a:srgbClr val="76A5AF"/>
                    </a:solidFill>
                  </a:tcPr>
                </a:tc>
                <a:tc hMerge="1"/>
              </a:tr>
              <a:tr h="309875">
                <a:tc>
                  <a:txBody>
                    <a:bodyPr/>
                    <a:lstStyle/>
                    <a:p>
                      <a:pPr indent="0" lvl="0" marL="0" rtl="0" algn="l">
                        <a:spcBef>
                          <a:spcPts val="0"/>
                        </a:spcBef>
                        <a:spcAft>
                          <a:spcPts val="0"/>
                        </a:spcAft>
                        <a:buNone/>
                      </a:pPr>
                      <a:r>
                        <a:rPr lang="es" sz="1200"/>
                        <a:t>Country</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0.084 </a:t>
                      </a:r>
                      <a:endParaRPr sz="1200"/>
                    </a:p>
                  </a:txBody>
                  <a:tcPr marT="91425" marB="91425" marR="91425" marL="91425"/>
                </a:tc>
              </a:tr>
              <a:tr h="309875">
                <a:tc>
                  <a:txBody>
                    <a:bodyPr/>
                    <a:lstStyle/>
                    <a:p>
                      <a:pPr indent="0" lvl="0" marL="0" rtl="0" algn="l">
                        <a:spcBef>
                          <a:spcPts val="0"/>
                        </a:spcBef>
                        <a:spcAft>
                          <a:spcPts val="0"/>
                        </a:spcAft>
                        <a:buNone/>
                      </a:pPr>
                      <a:r>
                        <a:rPr lang="es" sz="1200"/>
                        <a:t>LeadTime</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0.055</a:t>
                      </a:r>
                      <a:endParaRPr sz="1200"/>
                    </a:p>
                  </a:txBody>
                  <a:tcPr marT="91425" marB="91425" marR="91425" marL="91425"/>
                </a:tc>
              </a:tr>
              <a:tr h="309875">
                <a:tc>
                  <a:txBody>
                    <a:bodyPr/>
                    <a:lstStyle/>
                    <a:p>
                      <a:pPr indent="0" lvl="0" marL="0" rtl="0" algn="l">
                        <a:spcBef>
                          <a:spcPts val="0"/>
                        </a:spcBef>
                        <a:spcAft>
                          <a:spcPts val="0"/>
                        </a:spcAft>
                        <a:buNone/>
                      </a:pPr>
                      <a:r>
                        <a:rPr lang="es" sz="1200"/>
                        <a:t>Agent</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0.050</a:t>
                      </a:r>
                      <a:endParaRPr sz="1200"/>
                    </a:p>
                  </a:txBody>
                  <a:tcPr marT="91425" marB="91425" marR="91425" marL="91425"/>
                </a:tc>
              </a:tr>
              <a:tr h="309875">
                <a:tc>
                  <a:txBody>
                    <a:bodyPr/>
                    <a:lstStyle/>
                    <a:p>
                      <a:pPr indent="0" lvl="0" marL="0" rtl="0" algn="l">
                        <a:spcBef>
                          <a:spcPts val="0"/>
                        </a:spcBef>
                        <a:spcAft>
                          <a:spcPts val="0"/>
                        </a:spcAft>
                        <a:buNone/>
                      </a:pPr>
                      <a:r>
                        <a:rPr lang="es" sz="1200"/>
                        <a:t>TotalOfSpecialRequests</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0.046</a:t>
                      </a:r>
                      <a:endParaRPr sz="1200"/>
                    </a:p>
                  </a:txBody>
                  <a:tcPr marT="91425" marB="91425" marR="91425" marL="91425"/>
                </a:tc>
              </a:tr>
              <a:tr h="309875">
                <a:tc>
                  <a:txBody>
                    <a:bodyPr/>
                    <a:lstStyle/>
                    <a:p>
                      <a:pPr indent="0" lvl="0" marL="0" rtl="0" algn="l">
                        <a:spcBef>
                          <a:spcPts val="0"/>
                        </a:spcBef>
                        <a:spcAft>
                          <a:spcPts val="0"/>
                        </a:spcAft>
                        <a:buNone/>
                      </a:pPr>
                      <a:r>
                        <a:rPr lang="es" sz="1200"/>
                        <a:t>DepositType_Non Refund</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0.038</a:t>
                      </a:r>
                      <a:endParaRPr sz="1200"/>
                    </a:p>
                  </a:txBody>
                  <a:tcPr marT="91425" marB="91425" marR="91425" marL="91425"/>
                </a:tc>
              </a:tr>
              <a:tr h="309875">
                <a:tc>
                  <a:txBody>
                    <a:bodyPr/>
                    <a:lstStyle/>
                    <a:p>
                      <a:pPr indent="0" lvl="0" marL="0" rtl="0" algn="l">
                        <a:spcBef>
                          <a:spcPts val="0"/>
                        </a:spcBef>
                        <a:spcAft>
                          <a:spcPts val="0"/>
                        </a:spcAft>
                        <a:buNone/>
                      </a:pPr>
                      <a:r>
                        <a:rPr lang="es" sz="1200"/>
                        <a:t>ReservedRoomType</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0.037</a:t>
                      </a:r>
                      <a:endParaRPr sz="1200"/>
                    </a:p>
                  </a:txBody>
                  <a:tcPr marT="91425" marB="91425" marR="91425" marL="91425"/>
                </a:tc>
              </a:tr>
              <a:tr h="309875">
                <a:tc>
                  <a:txBody>
                    <a:bodyPr/>
                    <a:lstStyle/>
                    <a:p>
                      <a:pPr indent="0" lvl="0" marL="0" rtl="0" algn="l">
                        <a:spcBef>
                          <a:spcPts val="0"/>
                        </a:spcBef>
                        <a:spcAft>
                          <a:spcPts val="0"/>
                        </a:spcAft>
                        <a:buNone/>
                      </a:pPr>
                      <a:r>
                        <a:rPr lang="es" sz="1200"/>
                        <a:t>AssignedRoomType</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0.037</a:t>
                      </a:r>
                      <a:endParaRPr sz="1200"/>
                    </a:p>
                  </a:txBody>
                  <a:tcPr marT="91425" marB="91425" marR="91425" marL="91425"/>
                </a:tc>
              </a:tr>
              <a:tr h="309875">
                <a:tc>
                  <a:txBody>
                    <a:bodyPr/>
                    <a:lstStyle/>
                    <a:p>
                      <a:pPr indent="0" lvl="0" marL="0" rtl="0" algn="l">
                        <a:spcBef>
                          <a:spcPts val="0"/>
                        </a:spcBef>
                        <a:spcAft>
                          <a:spcPts val="0"/>
                        </a:spcAft>
                        <a:buNone/>
                      </a:pPr>
                      <a:r>
                        <a:rPr lang="es" sz="1200"/>
                        <a:t>PreviousCancellations</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0.027</a:t>
                      </a:r>
                      <a:endParaRPr sz="1200"/>
                    </a:p>
                  </a:txBody>
                  <a:tcPr marT="91425" marB="91425" marR="91425" marL="91425"/>
                </a:tc>
              </a:tr>
              <a:tr h="309875">
                <a:tc>
                  <a:txBody>
                    <a:bodyPr/>
                    <a:lstStyle/>
                    <a:p>
                      <a:pPr indent="0" lvl="0" marL="0" rtl="0" algn="l">
                        <a:spcBef>
                          <a:spcPts val="0"/>
                        </a:spcBef>
                        <a:spcAft>
                          <a:spcPts val="0"/>
                        </a:spcAft>
                        <a:buNone/>
                      </a:pPr>
                      <a:r>
                        <a:rPr lang="es" sz="1200"/>
                        <a:t>ArrivalDateYear</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0.025</a:t>
                      </a:r>
                      <a:endParaRPr sz="1200"/>
                    </a:p>
                  </a:txBody>
                  <a:tcPr marT="91425" marB="91425" marR="91425" marL="91425"/>
                </a:tc>
              </a:tr>
              <a:tr h="309875">
                <a:tc>
                  <a:txBody>
                    <a:bodyPr/>
                    <a:lstStyle/>
                    <a:p>
                      <a:pPr indent="0" lvl="0" marL="0" rtl="0" algn="l">
                        <a:spcBef>
                          <a:spcPts val="0"/>
                        </a:spcBef>
                        <a:spcAft>
                          <a:spcPts val="0"/>
                        </a:spcAft>
                        <a:buNone/>
                      </a:pPr>
                      <a:r>
                        <a:rPr lang="es" sz="1200"/>
                        <a:t>MarketSegment_Online TA</a:t>
                      </a:r>
                      <a:endParaRPr sz="1200"/>
                    </a:p>
                  </a:txBody>
                  <a:tcPr marT="91425" marB="91425" marR="91425" marL="91425">
                    <a:solidFill>
                      <a:srgbClr val="D0E0E3"/>
                    </a:solidFill>
                  </a:tcPr>
                </a:tc>
                <a:tc>
                  <a:txBody>
                    <a:bodyPr/>
                    <a:lstStyle/>
                    <a:p>
                      <a:pPr indent="0" lvl="0" marL="0" rtl="0" algn="l">
                        <a:spcBef>
                          <a:spcPts val="0"/>
                        </a:spcBef>
                        <a:spcAft>
                          <a:spcPts val="0"/>
                        </a:spcAft>
                        <a:buNone/>
                      </a:pPr>
                      <a:r>
                        <a:rPr lang="es" sz="1200"/>
                        <a:t>0.024</a:t>
                      </a:r>
                      <a:endParaRPr sz="1200"/>
                    </a:p>
                  </a:txBody>
                  <a:tcPr marT="91425" marB="91425" marR="91425" marL="91425"/>
                </a:tc>
              </a:tr>
            </a:tbl>
          </a:graphicData>
        </a:graphic>
      </p:graphicFrame>
      <p:graphicFrame>
        <p:nvGraphicFramePr>
          <p:cNvPr id="568" name="Google Shape;568;p53"/>
          <p:cNvGraphicFramePr/>
          <p:nvPr/>
        </p:nvGraphicFramePr>
        <p:xfrm>
          <a:off x="487450" y="1109225"/>
          <a:ext cx="3000000" cy="3000000"/>
        </p:xfrm>
        <a:graphic>
          <a:graphicData uri="http://schemas.openxmlformats.org/drawingml/2006/table">
            <a:tbl>
              <a:tblPr>
                <a:noFill/>
                <a:tableStyleId>{C10F003A-265B-4642-99B7-FC5C54A9E83E}</a:tableStyleId>
              </a:tblPr>
              <a:tblGrid>
                <a:gridCol w="2544275"/>
                <a:gridCol w="1143525"/>
              </a:tblGrid>
              <a:tr h="309875">
                <a:tc gridSpan="2">
                  <a:txBody>
                    <a:bodyPr/>
                    <a:lstStyle/>
                    <a:p>
                      <a:pPr indent="0" lvl="0" marL="0" rtl="0" algn="ctr">
                        <a:spcBef>
                          <a:spcPts val="0"/>
                        </a:spcBef>
                        <a:spcAft>
                          <a:spcPts val="0"/>
                        </a:spcAft>
                        <a:buNone/>
                      </a:pPr>
                      <a:r>
                        <a:rPr lang="es"/>
                        <a:t>Random Forest</a:t>
                      </a:r>
                      <a:endParaRPr/>
                    </a:p>
                  </a:txBody>
                  <a:tcPr marT="91425" marB="91425" marR="91425" marL="91425">
                    <a:solidFill>
                      <a:srgbClr val="93C47D"/>
                    </a:solidFill>
                  </a:tcPr>
                </a:tc>
                <a:tc hMerge="1"/>
              </a:tr>
              <a:tr h="309875">
                <a:tc>
                  <a:txBody>
                    <a:bodyPr/>
                    <a:lstStyle/>
                    <a:p>
                      <a:pPr indent="0" lvl="0" marL="0" rtl="0" algn="l">
                        <a:spcBef>
                          <a:spcPts val="0"/>
                        </a:spcBef>
                        <a:spcAft>
                          <a:spcPts val="0"/>
                        </a:spcAft>
                        <a:buNone/>
                      </a:pPr>
                      <a:r>
                        <a:rPr lang="es" sz="1200"/>
                        <a:t>Country</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0.069</a:t>
                      </a:r>
                      <a:endParaRPr sz="1200"/>
                    </a:p>
                  </a:txBody>
                  <a:tcPr marT="91425" marB="91425" marR="91425" marL="91425"/>
                </a:tc>
              </a:tr>
              <a:tr h="309875">
                <a:tc>
                  <a:txBody>
                    <a:bodyPr/>
                    <a:lstStyle/>
                    <a:p>
                      <a:pPr indent="0" lvl="0" marL="0" rtl="0" algn="l">
                        <a:spcBef>
                          <a:spcPts val="0"/>
                        </a:spcBef>
                        <a:spcAft>
                          <a:spcPts val="0"/>
                        </a:spcAft>
                        <a:buNone/>
                      </a:pPr>
                      <a:r>
                        <a:rPr lang="es" sz="1200"/>
                        <a:t>TotalOfSpecialRequests</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0.059</a:t>
                      </a:r>
                      <a:endParaRPr sz="1200"/>
                    </a:p>
                  </a:txBody>
                  <a:tcPr marT="91425" marB="91425" marR="91425" marL="91425"/>
                </a:tc>
              </a:tr>
              <a:tr h="309875">
                <a:tc>
                  <a:txBody>
                    <a:bodyPr/>
                    <a:lstStyle/>
                    <a:p>
                      <a:pPr indent="0" lvl="0" marL="0" rtl="0" algn="l">
                        <a:spcBef>
                          <a:spcPts val="0"/>
                        </a:spcBef>
                        <a:spcAft>
                          <a:spcPts val="0"/>
                        </a:spcAft>
                        <a:buNone/>
                      </a:pPr>
                      <a:r>
                        <a:rPr lang="es" sz="1200"/>
                        <a:t>Agent</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0.049</a:t>
                      </a:r>
                      <a:endParaRPr sz="1200"/>
                    </a:p>
                  </a:txBody>
                  <a:tcPr marT="91425" marB="91425" marR="91425" marL="91425"/>
                </a:tc>
              </a:tr>
              <a:tr h="309875">
                <a:tc>
                  <a:txBody>
                    <a:bodyPr/>
                    <a:lstStyle/>
                    <a:p>
                      <a:pPr indent="0" lvl="0" marL="0" rtl="0" algn="l">
                        <a:spcBef>
                          <a:spcPts val="0"/>
                        </a:spcBef>
                        <a:spcAft>
                          <a:spcPts val="0"/>
                        </a:spcAft>
                        <a:buNone/>
                      </a:pPr>
                      <a:r>
                        <a:rPr lang="es" sz="1200"/>
                        <a:t>LeadTime</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0.042</a:t>
                      </a:r>
                      <a:endParaRPr sz="1200"/>
                    </a:p>
                  </a:txBody>
                  <a:tcPr marT="91425" marB="91425" marR="91425" marL="91425"/>
                </a:tc>
              </a:tr>
              <a:tr h="309875">
                <a:tc>
                  <a:txBody>
                    <a:bodyPr/>
                    <a:lstStyle/>
                    <a:p>
                      <a:pPr indent="0" lvl="0" marL="0" rtl="0" algn="l">
                        <a:spcBef>
                          <a:spcPts val="0"/>
                        </a:spcBef>
                        <a:spcAft>
                          <a:spcPts val="0"/>
                        </a:spcAft>
                        <a:buNone/>
                      </a:pPr>
                      <a:r>
                        <a:rPr lang="es" sz="1200"/>
                        <a:t>MarketSegment_Online</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0.031</a:t>
                      </a:r>
                      <a:endParaRPr sz="1200"/>
                    </a:p>
                  </a:txBody>
                  <a:tcPr marT="91425" marB="91425" marR="91425" marL="91425"/>
                </a:tc>
              </a:tr>
              <a:tr h="309875">
                <a:tc>
                  <a:txBody>
                    <a:bodyPr/>
                    <a:lstStyle/>
                    <a:p>
                      <a:pPr indent="0" lvl="0" marL="0" rtl="0" algn="l">
                        <a:spcBef>
                          <a:spcPts val="0"/>
                        </a:spcBef>
                        <a:spcAft>
                          <a:spcPts val="0"/>
                        </a:spcAft>
                        <a:buNone/>
                      </a:pPr>
                      <a:r>
                        <a:rPr lang="es" sz="1200"/>
                        <a:t>PreviousCancellations</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0.023</a:t>
                      </a:r>
                      <a:endParaRPr sz="1200"/>
                    </a:p>
                  </a:txBody>
                  <a:tcPr marT="91425" marB="91425" marR="91425" marL="91425"/>
                </a:tc>
              </a:tr>
              <a:tr h="309875">
                <a:tc>
                  <a:txBody>
                    <a:bodyPr/>
                    <a:lstStyle/>
                    <a:p>
                      <a:pPr indent="0" lvl="0" marL="0" rtl="0" algn="l">
                        <a:spcBef>
                          <a:spcPts val="0"/>
                        </a:spcBef>
                        <a:spcAft>
                          <a:spcPts val="0"/>
                        </a:spcAft>
                        <a:buNone/>
                      </a:pPr>
                      <a:r>
                        <a:rPr lang="es" sz="1200"/>
                        <a:t>ArrivalDateYear</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0.021</a:t>
                      </a:r>
                      <a:endParaRPr sz="1200"/>
                    </a:p>
                  </a:txBody>
                  <a:tcPr marT="91425" marB="91425" marR="91425" marL="91425"/>
                </a:tc>
              </a:tr>
              <a:tr h="309875">
                <a:tc>
                  <a:txBody>
                    <a:bodyPr/>
                    <a:lstStyle/>
                    <a:p>
                      <a:pPr indent="0" lvl="0" marL="0" rtl="0" algn="l">
                        <a:spcBef>
                          <a:spcPts val="0"/>
                        </a:spcBef>
                        <a:spcAft>
                          <a:spcPts val="0"/>
                        </a:spcAft>
                        <a:buNone/>
                      </a:pPr>
                      <a:r>
                        <a:rPr lang="es" sz="1200"/>
                        <a:t>AssignedRoomType</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0.017</a:t>
                      </a:r>
                      <a:endParaRPr sz="1200"/>
                    </a:p>
                  </a:txBody>
                  <a:tcPr marT="91425" marB="91425" marR="91425" marL="91425"/>
                </a:tc>
              </a:tr>
              <a:tr h="309875">
                <a:tc>
                  <a:txBody>
                    <a:bodyPr/>
                    <a:lstStyle/>
                    <a:p>
                      <a:pPr indent="0" lvl="0" marL="0" rtl="0" algn="l">
                        <a:spcBef>
                          <a:spcPts val="0"/>
                        </a:spcBef>
                        <a:spcAft>
                          <a:spcPts val="0"/>
                        </a:spcAft>
                        <a:buNone/>
                      </a:pPr>
                      <a:r>
                        <a:rPr lang="es" sz="1200"/>
                        <a:t>CustomerType_Transient</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0.014</a:t>
                      </a:r>
                      <a:endParaRPr sz="1200"/>
                    </a:p>
                  </a:txBody>
                  <a:tcPr marT="91425" marB="91425" marR="91425" marL="91425"/>
                </a:tc>
              </a:tr>
              <a:tr h="309875">
                <a:tc>
                  <a:txBody>
                    <a:bodyPr/>
                    <a:lstStyle/>
                    <a:p>
                      <a:pPr indent="0" lvl="0" marL="0" rtl="0" algn="l">
                        <a:spcBef>
                          <a:spcPts val="0"/>
                        </a:spcBef>
                        <a:spcAft>
                          <a:spcPts val="0"/>
                        </a:spcAft>
                        <a:buNone/>
                      </a:pPr>
                      <a:r>
                        <a:rPr lang="es" sz="1200"/>
                        <a:t>RequiredCarParkingSpaces</a:t>
                      </a:r>
                      <a:endParaRPr sz="1200"/>
                    </a:p>
                  </a:txBody>
                  <a:tcPr marT="91425" marB="91425" marR="91425" marL="91425">
                    <a:solidFill>
                      <a:srgbClr val="D9EAD3"/>
                    </a:solidFill>
                  </a:tcPr>
                </a:tc>
                <a:tc>
                  <a:txBody>
                    <a:bodyPr/>
                    <a:lstStyle/>
                    <a:p>
                      <a:pPr indent="0" lvl="0" marL="0" rtl="0" algn="l">
                        <a:spcBef>
                          <a:spcPts val="0"/>
                        </a:spcBef>
                        <a:spcAft>
                          <a:spcPts val="0"/>
                        </a:spcAft>
                        <a:buNone/>
                      </a:pPr>
                      <a:r>
                        <a:rPr lang="es" sz="1200"/>
                        <a:t>0.012</a:t>
                      </a:r>
                      <a:endParaRPr sz="12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4"/>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Feature Importance Comparison</a:t>
            </a:r>
            <a:endParaRPr/>
          </a:p>
        </p:txBody>
      </p:sp>
      <p:sp>
        <p:nvSpPr>
          <p:cNvPr id="574" name="Google Shape;574;p54"/>
          <p:cNvSpPr txBox="1"/>
          <p:nvPr>
            <p:ph idx="2" type="ctrTitle"/>
          </p:nvPr>
        </p:nvSpPr>
        <p:spPr>
          <a:xfrm>
            <a:off x="5436788" y="2526375"/>
            <a:ext cx="1328700" cy="64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XGB Classifier</a:t>
            </a:r>
            <a:endParaRPr/>
          </a:p>
        </p:txBody>
      </p:sp>
      <p:sp>
        <p:nvSpPr>
          <p:cNvPr id="575" name="Google Shape;575;p54"/>
          <p:cNvSpPr txBox="1"/>
          <p:nvPr>
            <p:ph idx="1" type="subTitle"/>
          </p:nvPr>
        </p:nvSpPr>
        <p:spPr>
          <a:xfrm>
            <a:off x="5987378" y="1117225"/>
            <a:ext cx="1802100" cy="111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4"/>
          <p:cNvSpPr txBox="1"/>
          <p:nvPr>
            <p:ph idx="3" type="ctrTitle"/>
          </p:nvPr>
        </p:nvSpPr>
        <p:spPr>
          <a:xfrm flipH="1">
            <a:off x="1514488" y="2005850"/>
            <a:ext cx="1328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Random Forest</a:t>
            </a:r>
            <a:endParaRPr/>
          </a:p>
        </p:txBody>
      </p:sp>
      <p:sp>
        <p:nvSpPr>
          <p:cNvPr id="577" name="Google Shape;577;p54"/>
          <p:cNvSpPr txBox="1"/>
          <p:nvPr>
            <p:ph idx="4" type="subTitle"/>
          </p:nvPr>
        </p:nvSpPr>
        <p:spPr>
          <a:xfrm flipH="1">
            <a:off x="1671850" y="3049200"/>
            <a:ext cx="1802100" cy="111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78" name="Google Shape;578;p54"/>
          <p:cNvSpPr txBox="1"/>
          <p:nvPr>
            <p:ph idx="3" type="ctrTitle"/>
          </p:nvPr>
        </p:nvSpPr>
        <p:spPr>
          <a:xfrm flipH="1">
            <a:off x="2843188" y="2005850"/>
            <a:ext cx="13287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Accuracy:</a:t>
            </a:r>
            <a:endParaRPr/>
          </a:p>
          <a:p>
            <a:pPr indent="0" lvl="0" marL="0" rtl="0" algn="l">
              <a:spcBef>
                <a:spcPts val="0"/>
              </a:spcBef>
              <a:spcAft>
                <a:spcPts val="0"/>
              </a:spcAft>
              <a:buNone/>
            </a:pPr>
            <a:r>
              <a:rPr lang="es"/>
              <a:t>86.46%</a:t>
            </a:r>
            <a:endParaRPr/>
          </a:p>
        </p:txBody>
      </p:sp>
      <p:sp>
        <p:nvSpPr>
          <p:cNvPr id="579" name="Google Shape;579;p54"/>
          <p:cNvSpPr txBox="1"/>
          <p:nvPr>
            <p:ph idx="3" type="ctrTitle"/>
          </p:nvPr>
        </p:nvSpPr>
        <p:spPr>
          <a:xfrm flipH="1">
            <a:off x="6765488" y="2600425"/>
            <a:ext cx="1328700" cy="64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Accuracy:</a:t>
            </a:r>
            <a:endParaRPr/>
          </a:p>
          <a:p>
            <a:pPr indent="0" lvl="0" marL="0" rtl="0" algn="r">
              <a:spcBef>
                <a:spcPts val="0"/>
              </a:spcBef>
              <a:spcAft>
                <a:spcPts val="0"/>
              </a:spcAft>
              <a:buNone/>
            </a:pPr>
            <a:r>
              <a:rPr lang="es"/>
              <a:t>83.45%</a:t>
            </a:r>
            <a:endParaRPr/>
          </a:p>
        </p:txBody>
      </p:sp>
      <p:sp>
        <p:nvSpPr>
          <p:cNvPr id="580" name="Google Shape;580;p54"/>
          <p:cNvSpPr txBox="1"/>
          <p:nvPr>
            <p:ph idx="3" type="ctrTitle"/>
          </p:nvPr>
        </p:nvSpPr>
        <p:spPr>
          <a:xfrm flipH="1">
            <a:off x="1133800" y="1117225"/>
            <a:ext cx="248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600"/>
              <a:t>Similarly,</a:t>
            </a:r>
            <a:endParaRPr sz="2600"/>
          </a:p>
          <a:p>
            <a:pPr indent="0" lvl="0" marL="0" rtl="0" algn="l">
              <a:spcBef>
                <a:spcPts val="0"/>
              </a:spcBef>
              <a:spcAft>
                <a:spcPts val="0"/>
              </a:spcAft>
              <a:buNone/>
            </a:pPr>
            <a:r>
              <a:rPr lang="es" sz="2600"/>
              <a:t>u</a:t>
            </a:r>
            <a:r>
              <a:rPr lang="es" sz="2600"/>
              <a:t>sing only the 10 most important features...</a:t>
            </a:r>
            <a:endParaRPr sz="2600"/>
          </a:p>
        </p:txBody>
      </p:sp>
      <p:sp>
        <p:nvSpPr>
          <p:cNvPr id="581" name="Google Shape;581;p54"/>
          <p:cNvSpPr txBox="1"/>
          <p:nvPr/>
        </p:nvSpPr>
        <p:spPr>
          <a:xfrm>
            <a:off x="5707800" y="3431675"/>
            <a:ext cx="2746800" cy="14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 sz="1900">
                <a:solidFill>
                  <a:srgbClr val="FF0000"/>
                </a:solidFill>
                <a:latin typeface="Source Code Pro"/>
                <a:ea typeface="Source Code Pro"/>
                <a:cs typeface="Source Code Pro"/>
                <a:sym typeface="Source Code Pro"/>
              </a:rPr>
              <a:t>Smaller decrease in accuracy for XGB Classifier, but greater drop for Random Forest</a:t>
            </a:r>
            <a:endParaRPr b="1" i="1" sz="1900">
              <a:solidFill>
                <a:srgbClr val="FF0000"/>
              </a:solidFill>
              <a:latin typeface="Source Code Pro"/>
              <a:ea typeface="Source Code Pro"/>
              <a:cs typeface="Source Code Pro"/>
              <a:sym typeface="Source Code Pro"/>
            </a:endParaRPr>
          </a:p>
        </p:txBody>
      </p:sp>
      <p:pic>
        <p:nvPicPr>
          <p:cNvPr id="582" name="Google Shape;582;p54"/>
          <p:cNvPicPr preferRelativeResize="0"/>
          <p:nvPr/>
        </p:nvPicPr>
        <p:blipFill>
          <a:blip r:embed="rId3">
            <a:alphaModFix/>
          </a:blip>
          <a:stretch>
            <a:fillRect/>
          </a:stretch>
        </p:blipFill>
        <p:spPr>
          <a:xfrm>
            <a:off x="1671850" y="3049200"/>
            <a:ext cx="2967900" cy="1701049"/>
          </a:xfrm>
          <a:prstGeom prst="rect">
            <a:avLst/>
          </a:prstGeom>
          <a:noFill/>
          <a:ln>
            <a:noFill/>
          </a:ln>
        </p:spPr>
      </p:pic>
      <p:pic>
        <p:nvPicPr>
          <p:cNvPr id="583" name="Google Shape;583;p54"/>
          <p:cNvPicPr preferRelativeResize="0"/>
          <p:nvPr/>
        </p:nvPicPr>
        <p:blipFill>
          <a:blip r:embed="rId4">
            <a:alphaModFix/>
          </a:blip>
          <a:stretch>
            <a:fillRect/>
          </a:stretch>
        </p:blipFill>
        <p:spPr>
          <a:xfrm>
            <a:off x="4765397" y="528575"/>
            <a:ext cx="3024077" cy="1701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5"/>
          <p:cNvSpPr txBox="1"/>
          <p:nvPr>
            <p:ph type="title"/>
          </p:nvPr>
        </p:nvSpPr>
        <p:spPr>
          <a:xfrm>
            <a:off x="1268400" y="1516000"/>
            <a:ext cx="6950400" cy="254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s" sz="2100"/>
              <a:t>Permutation Importance is suitable for XGB Classifer</a:t>
            </a:r>
            <a:endParaRPr sz="2100"/>
          </a:p>
          <a:p>
            <a:pPr indent="-361950" lvl="0" marL="457200" rtl="0" algn="l">
              <a:spcBef>
                <a:spcPts val="0"/>
              </a:spcBef>
              <a:spcAft>
                <a:spcPts val="0"/>
              </a:spcAft>
              <a:buSzPts val="2100"/>
              <a:buChar char="-"/>
            </a:pPr>
            <a:r>
              <a:rPr lang="es" sz="2100"/>
              <a:t>SKLearn In-built FI performs better with Random Forest</a:t>
            </a:r>
            <a:endParaRPr sz="2100"/>
          </a:p>
          <a:p>
            <a:pPr indent="0" lvl="0" marL="457200" rtl="0" algn="l">
              <a:spcBef>
                <a:spcPts val="0"/>
              </a:spcBef>
              <a:spcAft>
                <a:spcPts val="0"/>
              </a:spcAft>
              <a:buNone/>
            </a:pPr>
            <a:r>
              <a:t/>
            </a:r>
            <a:endParaRPr sz="2100"/>
          </a:p>
          <a:p>
            <a:pPr indent="-336550" lvl="0" marL="457200" rtl="0" algn="l">
              <a:spcBef>
                <a:spcPts val="0"/>
              </a:spcBef>
              <a:spcAft>
                <a:spcPts val="0"/>
              </a:spcAft>
              <a:buClr>
                <a:srgbClr val="434343"/>
              </a:buClr>
              <a:buSzPts val="1700"/>
              <a:buFont typeface="Dancing Script"/>
              <a:buChar char="-"/>
            </a:pPr>
            <a:r>
              <a:rPr lang="es" sz="2100"/>
              <a:t>Overall, important features include:</a:t>
            </a:r>
            <a:endParaRPr sz="2100"/>
          </a:p>
          <a:p>
            <a:pPr indent="-336550" lvl="1" marL="914400" rtl="0" algn="l">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Country of Origin</a:t>
            </a:r>
            <a:endParaRPr sz="2100">
              <a:solidFill>
                <a:srgbClr val="596657"/>
              </a:solidFill>
              <a:latin typeface="Oswald Regular"/>
              <a:ea typeface="Oswald Regular"/>
              <a:cs typeface="Oswald Regular"/>
              <a:sym typeface="Oswald Regular"/>
            </a:endParaRPr>
          </a:p>
          <a:p>
            <a:pPr indent="-336550" lvl="1" marL="914400" rtl="0" algn="l">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Lead Time</a:t>
            </a:r>
            <a:endParaRPr sz="2100">
              <a:solidFill>
                <a:srgbClr val="596657"/>
              </a:solidFill>
              <a:latin typeface="Oswald Regular"/>
              <a:ea typeface="Oswald Regular"/>
              <a:cs typeface="Oswald Regular"/>
              <a:sym typeface="Oswald Regular"/>
            </a:endParaRPr>
          </a:p>
          <a:p>
            <a:pPr indent="-336550" lvl="1" marL="914400" rtl="0" algn="l">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Deposit Type</a:t>
            </a:r>
            <a:endParaRPr sz="2100">
              <a:solidFill>
                <a:srgbClr val="596657"/>
              </a:solidFill>
              <a:latin typeface="Oswald Regular"/>
              <a:ea typeface="Oswald Regular"/>
              <a:cs typeface="Oswald Regular"/>
              <a:sym typeface="Oswald Regular"/>
            </a:endParaRPr>
          </a:p>
          <a:p>
            <a:pPr indent="-336550" lvl="1" marL="914400" rtl="0" algn="l">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Previous Cancellations</a:t>
            </a:r>
            <a:endParaRPr sz="2100">
              <a:solidFill>
                <a:srgbClr val="596657"/>
              </a:solidFill>
              <a:latin typeface="Oswald Regular"/>
              <a:ea typeface="Oswald Regular"/>
              <a:cs typeface="Oswald Regular"/>
              <a:sym typeface="Oswald Regular"/>
            </a:endParaRPr>
          </a:p>
          <a:p>
            <a:pPr indent="-336550" lvl="1" marL="914400" rtl="0" algn="l">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Total Number of Special Requests</a:t>
            </a:r>
            <a:endParaRPr sz="2100">
              <a:solidFill>
                <a:srgbClr val="596657"/>
              </a:solidFill>
              <a:latin typeface="Oswald Regular"/>
              <a:ea typeface="Oswald Regular"/>
              <a:cs typeface="Oswald Regular"/>
              <a:sym typeface="Oswald Regular"/>
            </a:endParaRPr>
          </a:p>
          <a:p>
            <a:pPr indent="-336550" lvl="1" marL="914400" rtl="0" algn="l">
              <a:spcBef>
                <a:spcPts val="0"/>
              </a:spcBef>
              <a:spcAft>
                <a:spcPts val="0"/>
              </a:spcAft>
              <a:buClr>
                <a:srgbClr val="434343"/>
              </a:buClr>
              <a:buSzPts val="1700"/>
              <a:buFont typeface="Dancing Script"/>
              <a:buChar char="-"/>
            </a:pPr>
            <a:r>
              <a:rPr lang="es" sz="2100">
                <a:solidFill>
                  <a:srgbClr val="596657"/>
                </a:solidFill>
                <a:latin typeface="Oswald Regular"/>
                <a:ea typeface="Oswald Regular"/>
                <a:cs typeface="Oswald Regular"/>
                <a:sym typeface="Oswald Regular"/>
              </a:rPr>
              <a:t>Required Number of Parking Spaces</a:t>
            </a:r>
            <a:endParaRPr sz="2100">
              <a:solidFill>
                <a:srgbClr val="596657"/>
              </a:solidFill>
              <a:latin typeface="Oswald Regular"/>
              <a:ea typeface="Oswald Regular"/>
              <a:cs typeface="Oswald Regular"/>
              <a:sym typeface="Oswald Regular"/>
            </a:endParaRPr>
          </a:p>
          <a:p>
            <a:pPr indent="0" lvl="0" marL="0" rtl="0" algn="l">
              <a:spcBef>
                <a:spcPts val="0"/>
              </a:spcBef>
              <a:spcAft>
                <a:spcPts val="0"/>
              </a:spcAft>
              <a:buNone/>
            </a:pPr>
            <a:r>
              <a:t/>
            </a:r>
            <a:endParaRPr sz="2100"/>
          </a:p>
        </p:txBody>
      </p:sp>
      <p:sp>
        <p:nvSpPr>
          <p:cNvPr id="589" name="Google Shape;589;p55"/>
          <p:cNvSpPr/>
          <p:nvPr/>
        </p:nvSpPr>
        <p:spPr>
          <a:xfrm>
            <a:off x="711675" y="360350"/>
            <a:ext cx="2848800" cy="643500"/>
          </a:xfrm>
          <a:prstGeom prst="rect">
            <a:avLst/>
          </a:prstGeom>
          <a:solidFill>
            <a:srgbClr val="C16548"/>
          </a:solidFill>
          <a:ln>
            <a:noFill/>
          </a:ln>
        </p:spPr>
        <p:txBody>
          <a:bodyPr anchorCtr="0" anchor="ctr" bIns="0" lIns="0" spcFirstLastPara="1" rIns="0" wrap="square" tIns="0">
            <a:noAutofit/>
          </a:bodyPr>
          <a:lstStyle/>
          <a:p>
            <a:pPr indent="0" lvl="0" marL="0" rtl="0" algn="l">
              <a:spcBef>
                <a:spcPts val="0"/>
              </a:spcBef>
              <a:spcAft>
                <a:spcPts val="0"/>
              </a:spcAft>
              <a:buNone/>
            </a:pPr>
            <a:r>
              <a:rPr lang="es" sz="2000">
                <a:solidFill>
                  <a:srgbClr val="434343"/>
                </a:solidFill>
                <a:latin typeface="Dancing Script"/>
                <a:ea typeface="Dancing Script"/>
                <a:cs typeface="Dancing Script"/>
                <a:sym typeface="Dancing Script"/>
              </a:rPr>
              <a:t>Feature Importance Summary</a:t>
            </a:r>
            <a:endParaRPr sz="2000">
              <a:solidFill>
                <a:srgbClr val="434343"/>
              </a:solidFill>
              <a:latin typeface="Dancing Script"/>
              <a:ea typeface="Dancing Script"/>
              <a:cs typeface="Dancing Script"/>
              <a:sym typeface="Dancing Scrip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6"/>
          <p:cNvSpPr/>
          <p:nvPr/>
        </p:nvSpPr>
        <p:spPr>
          <a:xfrm>
            <a:off x="5541000" y="3434700"/>
            <a:ext cx="3603000" cy="1708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6"/>
          <p:cNvSpPr txBox="1"/>
          <p:nvPr>
            <p:ph type="ctrTitle"/>
          </p:nvPr>
        </p:nvSpPr>
        <p:spPr>
          <a:xfrm flipH="1">
            <a:off x="4097400" y="3555250"/>
            <a:ext cx="4200900" cy="55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Future Improvement</a:t>
            </a:r>
            <a:endParaRPr/>
          </a:p>
        </p:txBody>
      </p:sp>
      <p:sp>
        <p:nvSpPr>
          <p:cNvPr id="596" name="Google Shape;596;p56"/>
          <p:cNvSpPr txBox="1"/>
          <p:nvPr>
            <p:ph idx="2" type="title"/>
          </p:nvPr>
        </p:nvSpPr>
        <p:spPr>
          <a:xfrm flipH="1">
            <a:off x="6206225" y="718575"/>
            <a:ext cx="2051100" cy="128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596657"/>
                </a:solidFill>
              </a:rPr>
              <a:t>06</a:t>
            </a:r>
            <a:endParaRPr>
              <a:solidFill>
                <a:srgbClr val="596657"/>
              </a:solidFill>
            </a:endParaRPr>
          </a:p>
        </p:txBody>
      </p:sp>
      <p:pic>
        <p:nvPicPr>
          <p:cNvPr id="597" name="Google Shape;597;p56"/>
          <p:cNvPicPr preferRelativeResize="0"/>
          <p:nvPr/>
        </p:nvPicPr>
        <p:blipFill>
          <a:blip r:embed="rId3">
            <a:alphaModFix/>
          </a:blip>
          <a:stretch>
            <a:fillRect/>
          </a:stretch>
        </p:blipFill>
        <p:spPr>
          <a:xfrm>
            <a:off x="152400" y="152400"/>
            <a:ext cx="6590417" cy="39542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2E9"/>
        </a:solidFill>
      </p:bgPr>
    </p:bg>
    <p:spTree>
      <p:nvGrpSpPr>
        <p:cNvPr id="601" name="Shape 601"/>
        <p:cNvGrpSpPr/>
        <p:nvPr/>
      </p:nvGrpSpPr>
      <p:grpSpPr>
        <a:xfrm>
          <a:off x="0" y="0"/>
          <a:ext cx="0" cy="0"/>
          <a:chOff x="0" y="0"/>
          <a:chExt cx="0" cy="0"/>
        </a:xfrm>
      </p:grpSpPr>
      <p:sp>
        <p:nvSpPr>
          <p:cNvPr id="602" name="Google Shape;602;p57"/>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Future improvement </a:t>
            </a:r>
            <a:endParaRPr/>
          </a:p>
        </p:txBody>
      </p:sp>
      <p:sp>
        <p:nvSpPr>
          <p:cNvPr id="603" name="Google Shape;603;p57"/>
          <p:cNvSpPr/>
          <p:nvPr/>
        </p:nvSpPr>
        <p:spPr>
          <a:xfrm>
            <a:off x="1846825" y="824175"/>
            <a:ext cx="1668300" cy="683100"/>
          </a:xfrm>
          <a:prstGeom prst="rect">
            <a:avLst/>
          </a:prstGeom>
          <a:solidFill>
            <a:srgbClr val="5966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Try other feature importance calculation </a:t>
            </a:r>
            <a:endParaRPr/>
          </a:p>
        </p:txBody>
      </p:sp>
      <p:sp>
        <p:nvSpPr>
          <p:cNvPr id="604" name="Google Shape;604;p57"/>
          <p:cNvSpPr/>
          <p:nvPr/>
        </p:nvSpPr>
        <p:spPr>
          <a:xfrm>
            <a:off x="4068325" y="824175"/>
            <a:ext cx="1506300" cy="6831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Collect data </a:t>
            </a:r>
            <a:r>
              <a:rPr lang="es"/>
              <a:t>from hotels in other countries</a:t>
            </a:r>
            <a:endParaRPr/>
          </a:p>
        </p:txBody>
      </p:sp>
      <p:sp>
        <p:nvSpPr>
          <p:cNvPr id="605" name="Google Shape;605;p57"/>
          <p:cNvSpPr/>
          <p:nvPr/>
        </p:nvSpPr>
        <p:spPr>
          <a:xfrm>
            <a:off x="1162825" y="2087425"/>
            <a:ext cx="1999800" cy="1373100"/>
          </a:xfrm>
          <a:prstGeom prst="rect">
            <a:avLst/>
          </a:prstGeom>
          <a:solidFill>
            <a:srgbClr val="5966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For example,</a:t>
            </a:r>
            <a:endParaRPr/>
          </a:p>
          <a:p>
            <a:pPr indent="-317500" lvl="0" marL="457200" rtl="0" algn="l">
              <a:spcBef>
                <a:spcPts val="0"/>
              </a:spcBef>
              <a:spcAft>
                <a:spcPts val="0"/>
              </a:spcAft>
              <a:buSzPts val="1400"/>
              <a:buChar char="-"/>
            </a:pPr>
            <a:r>
              <a:rPr lang="es"/>
              <a:t>Drop column feature importance</a:t>
            </a:r>
            <a:endParaRPr/>
          </a:p>
          <a:p>
            <a:pPr indent="-317500" lvl="0" marL="457200" rtl="0" algn="l">
              <a:spcBef>
                <a:spcPts val="0"/>
              </a:spcBef>
              <a:spcAft>
                <a:spcPts val="0"/>
              </a:spcAft>
              <a:buSzPts val="1400"/>
              <a:buChar char="-"/>
            </a:pPr>
            <a:r>
              <a:rPr lang="es"/>
              <a:t>SHAP values</a:t>
            </a:r>
            <a:endParaRPr/>
          </a:p>
          <a:p>
            <a:pPr indent="0" lvl="0" marL="0" rtl="0" algn="l">
              <a:spcBef>
                <a:spcPts val="0"/>
              </a:spcBef>
              <a:spcAft>
                <a:spcPts val="0"/>
              </a:spcAft>
              <a:buNone/>
            </a:pPr>
            <a:r>
              <a:t/>
            </a:r>
            <a:endParaRPr/>
          </a:p>
        </p:txBody>
      </p:sp>
      <p:cxnSp>
        <p:nvCxnSpPr>
          <p:cNvPr id="606" name="Google Shape;606;p57"/>
          <p:cNvCxnSpPr/>
          <p:nvPr/>
        </p:nvCxnSpPr>
        <p:spPr>
          <a:xfrm>
            <a:off x="1727250" y="1797350"/>
            <a:ext cx="6628500" cy="0"/>
          </a:xfrm>
          <a:prstGeom prst="straightConnector1">
            <a:avLst/>
          </a:prstGeom>
          <a:noFill/>
          <a:ln cap="flat" cmpd="sng" w="19050">
            <a:solidFill>
              <a:srgbClr val="C85C32"/>
            </a:solidFill>
            <a:prstDash val="solid"/>
            <a:round/>
            <a:headEnd len="med" w="med" type="none"/>
            <a:tailEnd len="med" w="med" type="none"/>
          </a:ln>
        </p:spPr>
      </p:cxnSp>
      <p:sp>
        <p:nvSpPr>
          <p:cNvPr id="607" name="Google Shape;607;p57"/>
          <p:cNvSpPr/>
          <p:nvPr/>
        </p:nvSpPr>
        <p:spPr>
          <a:xfrm>
            <a:off x="6312200" y="824175"/>
            <a:ext cx="1506300" cy="683100"/>
          </a:xfrm>
          <a:prstGeom prst="rect">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100">
                <a:solidFill>
                  <a:schemeClr val="dk1"/>
                </a:solidFill>
              </a:rPr>
              <a:t>C</a:t>
            </a:r>
            <a:r>
              <a:rPr lang="es" sz="1100">
                <a:solidFill>
                  <a:schemeClr val="dk1"/>
                </a:solidFill>
              </a:rPr>
              <a:t>ollect data which is more updated and credible</a:t>
            </a:r>
            <a:endParaRPr/>
          </a:p>
        </p:txBody>
      </p:sp>
      <p:sp>
        <p:nvSpPr>
          <p:cNvPr id="608" name="Google Shape;608;p57"/>
          <p:cNvSpPr/>
          <p:nvPr/>
        </p:nvSpPr>
        <p:spPr>
          <a:xfrm>
            <a:off x="4068325" y="2109513"/>
            <a:ext cx="1506300" cy="6831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For example, hotels from </a:t>
            </a:r>
            <a:r>
              <a:rPr lang="es"/>
              <a:t>Asia</a:t>
            </a:r>
            <a:endParaRPr/>
          </a:p>
        </p:txBody>
      </p:sp>
      <p:cxnSp>
        <p:nvCxnSpPr>
          <p:cNvPr id="609" name="Google Shape;609;p57"/>
          <p:cNvCxnSpPr/>
          <p:nvPr/>
        </p:nvCxnSpPr>
        <p:spPr>
          <a:xfrm flipH="1">
            <a:off x="4382775" y="2792625"/>
            <a:ext cx="11100" cy="1125000"/>
          </a:xfrm>
          <a:prstGeom prst="straightConnector1">
            <a:avLst/>
          </a:prstGeom>
          <a:noFill/>
          <a:ln cap="flat" cmpd="sng" w="9525">
            <a:solidFill>
              <a:srgbClr val="C16548"/>
            </a:solidFill>
            <a:prstDash val="solid"/>
            <a:round/>
            <a:headEnd len="med" w="med" type="none"/>
            <a:tailEnd len="med" w="med" type="none"/>
          </a:ln>
        </p:spPr>
      </p:cxnSp>
      <p:pic>
        <p:nvPicPr>
          <p:cNvPr descr="Ryokan (inn) - Wikipedia" id="610" name="Google Shape;610;p57"/>
          <p:cNvPicPr preferRelativeResize="0"/>
          <p:nvPr/>
        </p:nvPicPr>
        <p:blipFill>
          <a:blip r:embed="rId3">
            <a:alphaModFix/>
          </a:blip>
          <a:stretch>
            <a:fillRect/>
          </a:stretch>
        </p:blipFill>
        <p:spPr>
          <a:xfrm>
            <a:off x="3753600" y="3274175"/>
            <a:ext cx="1269450" cy="849375"/>
          </a:xfrm>
          <a:prstGeom prst="rect">
            <a:avLst/>
          </a:prstGeom>
          <a:noFill/>
          <a:ln>
            <a:noFill/>
          </a:ln>
        </p:spPr>
      </p:pic>
      <p:cxnSp>
        <p:nvCxnSpPr>
          <p:cNvPr id="611" name="Google Shape;611;p57"/>
          <p:cNvCxnSpPr/>
          <p:nvPr/>
        </p:nvCxnSpPr>
        <p:spPr>
          <a:xfrm flipH="1">
            <a:off x="5274825" y="2792625"/>
            <a:ext cx="15600" cy="1354800"/>
          </a:xfrm>
          <a:prstGeom prst="straightConnector1">
            <a:avLst/>
          </a:prstGeom>
          <a:noFill/>
          <a:ln cap="flat" cmpd="sng" w="9525">
            <a:solidFill>
              <a:srgbClr val="C16548"/>
            </a:solidFill>
            <a:prstDash val="solid"/>
            <a:round/>
            <a:headEnd len="med" w="med" type="none"/>
            <a:tailEnd len="med" w="med" type="none"/>
          </a:ln>
        </p:spPr>
      </p:cxnSp>
      <p:pic>
        <p:nvPicPr>
          <p:cNvPr descr="有棵樹民宿| 墾丁2020年最新優惠TWD2384 │ 點進來看照片和評論～" id="612" name="Google Shape;612;p57"/>
          <p:cNvPicPr preferRelativeResize="0"/>
          <p:nvPr/>
        </p:nvPicPr>
        <p:blipFill>
          <a:blip r:embed="rId4">
            <a:alphaModFix/>
          </a:blip>
          <a:stretch>
            <a:fillRect/>
          </a:stretch>
        </p:blipFill>
        <p:spPr>
          <a:xfrm>
            <a:off x="4479770" y="4126125"/>
            <a:ext cx="1278780" cy="849375"/>
          </a:xfrm>
          <a:prstGeom prst="rect">
            <a:avLst/>
          </a:prstGeom>
          <a:noFill/>
          <a:ln>
            <a:noFill/>
          </a:ln>
        </p:spPr>
      </p:pic>
      <p:pic>
        <p:nvPicPr>
          <p:cNvPr id="613" name="Google Shape;613;p57"/>
          <p:cNvPicPr preferRelativeResize="0"/>
          <p:nvPr/>
        </p:nvPicPr>
        <p:blipFill>
          <a:blip r:embed="rId5">
            <a:alphaModFix/>
          </a:blip>
          <a:stretch>
            <a:fillRect/>
          </a:stretch>
        </p:blipFill>
        <p:spPr>
          <a:xfrm>
            <a:off x="6171375" y="2087425"/>
            <a:ext cx="1864975" cy="1032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8"/>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Further improvement</a:t>
            </a:r>
            <a:endParaRPr/>
          </a:p>
        </p:txBody>
      </p:sp>
      <p:cxnSp>
        <p:nvCxnSpPr>
          <p:cNvPr id="619" name="Google Shape;619;p58"/>
          <p:cNvCxnSpPr/>
          <p:nvPr/>
        </p:nvCxnSpPr>
        <p:spPr>
          <a:xfrm>
            <a:off x="1400975" y="1721425"/>
            <a:ext cx="6628500" cy="0"/>
          </a:xfrm>
          <a:prstGeom prst="straightConnector1">
            <a:avLst/>
          </a:prstGeom>
          <a:noFill/>
          <a:ln cap="flat" cmpd="sng" w="19050">
            <a:solidFill>
              <a:srgbClr val="C85C32"/>
            </a:solidFill>
            <a:prstDash val="solid"/>
            <a:round/>
            <a:headEnd len="med" w="med" type="none"/>
            <a:tailEnd len="med" w="med" type="none"/>
          </a:ln>
        </p:spPr>
      </p:cxnSp>
      <p:cxnSp>
        <p:nvCxnSpPr>
          <p:cNvPr id="620" name="Google Shape;620;p58"/>
          <p:cNvCxnSpPr/>
          <p:nvPr/>
        </p:nvCxnSpPr>
        <p:spPr>
          <a:xfrm flipH="1">
            <a:off x="6981875" y="1313225"/>
            <a:ext cx="11100" cy="2145000"/>
          </a:xfrm>
          <a:prstGeom prst="straightConnector1">
            <a:avLst/>
          </a:prstGeom>
          <a:noFill/>
          <a:ln cap="flat" cmpd="sng" w="19050">
            <a:solidFill>
              <a:srgbClr val="FACFA9"/>
            </a:solidFill>
            <a:prstDash val="solid"/>
            <a:round/>
            <a:headEnd len="med" w="med" type="none"/>
            <a:tailEnd len="med" w="med" type="none"/>
          </a:ln>
        </p:spPr>
      </p:cxnSp>
      <p:cxnSp>
        <p:nvCxnSpPr>
          <p:cNvPr id="621" name="Google Shape;621;p58"/>
          <p:cNvCxnSpPr>
            <a:stCxn id="622" idx="2"/>
          </p:cNvCxnSpPr>
          <p:nvPr/>
        </p:nvCxnSpPr>
        <p:spPr>
          <a:xfrm>
            <a:off x="3187035" y="1401675"/>
            <a:ext cx="12900" cy="1136700"/>
          </a:xfrm>
          <a:prstGeom prst="straightConnector1">
            <a:avLst/>
          </a:prstGeom>
          <a:noFill/>
          <a:ln cap="flat" cmpd="sng" w="9525">
            <a:solidFill>
              <a:srgbClr val="C16548"/>
            </a:solidFill>
            <a:prstDash val="solid"/>
            <a:round/>
            <a:headEnd len="med" w="med" type="none"/>
            <a:tailEnd len="med" w="med" type="none"/>
          </a:ln>
        </p:spPr>
      </p:cxnSp>
      <p:pic>
        <p:nvPicPr>
          <p:cNvPr id="623" name="Google Shape;623;p58"/>
          <p:cNvPicPr preferRelativeResize="0"/>
          <p:nvPr/>
        </p:nvPicPr>
        <p:blipFill rotWithShape="1">
          <a:blip r:embed="rId3">
            <a:alphaModFix/>
          </a:blip>
          <a:srcRect b="0" l="0" r="22166" t="0"/>
          <a:stretch/>
        </p:blipFill>
        <p:spPr>
          <a:xfrm>
            <a:off x="5335988" y="3350675"/>
            <a:ext cx="3758525" cy="1112339"/>
          </a:xfrm>
          <a:prstGeom prst="rect">
            <a:avLst/>
          </a:prstGeom>
          <a:noFill/>
          <a:ln>
            <a:noFill/>
          </a:ln>
        </p:spPr>
      </p:pic>
      <p:sp>
        <p:nvSpPr>
          <p:cNvPr id="624" name="Google Shape;624;p58"/>
          <p:cNvSpPr/>
          <p:nvPr/>
        </p:nvSpPr>
        <p:spPr>
          <a:xfrm>
            <a:off x="5616700" y="2087425"/>
            <a:ext cx="3197100" cy="683100"/>
          </a:xfrm>
          <a:prstGeom prst="rect">
            <a:avLst/>
          </a:prstGeom>
          <a:solidFill>
            <a:srgbClr val="FACF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t>accuracy: 76%   (&gt;_&lt;).sigh…...</a:t>
            </a:r>
            <a:endParaRPr/>
          </a:p>
        </p:txBody>
      </p:sp>
      <p:sp>
        <p:nvSpPr>
          <p:cNvPr id="625" name="Google Shape;625;p58"/>
          <p:cNvSpPr/>
          <p:nvPr/>
        </p:nvSpPr>
        <p:spPr>
          <a:xfrm>
            <a:off x="5894598" y="672325"/>
            <a:ext cx="1763400" cy="683100"/>
          </a:xfrm>
          <a:prstGeom prst="rect">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t>Deeping Learning</a:t>
            </a:r>
            <a:endParaRPr/>
          </a:p>
        </p:txBody>
      </p:sp>
      <p:cxnSp>
        <p:nvCxnSpPr>
          <p:cNvPr id="626" name="Google Shape;626;p58"/>
          <p:cNvCxnSpPr/>
          <p:nvPr/>
        </p:nvCxnSpPr>
        <p:spPr>
          <a:xfrm flipH="1">
            <a:off x="3188825" y="1386450"/>
            <a:ext cx="11100" cy="2145000"/>
          </a:xfrm>
          <a:prstGeom prst="straightConnector1">
            <a:avLst/>
          </a:prstGeom>
          <a:noFill/>
          <a:ln cap="flat" cmpd="sng" w="19050">
            <a:solidFill>
              <a:srgbClr val="FACFA9"/>
            </a:solidFill>
            <a:prstDash val="solid"/>
            <a:round/>
            <a:headEnd len="med" w="med" type="none"/>
            <a:tailEnd len="med" w="med" type="none"/>
          </a:ln>
        </p:spPr>
      </p:cxnSp>
      <p:sp>
        <p:nvSpPr>
          <p:cNvPr id="627" name="Google Shape;627;p58"/>
          <p:cNvSpPr/>
          <p:nvPr/>
        </p:nvSpPr>
        <p:spPr>
          <a:xfrm>
            <a:off x="1692263" y="2117389"/>
            <a:ext cx="3121500" cy="683100"/>
          </a:xfrm>
          <a:prstGeom prst="rect">
            <a:avLst/>
          </a:prstGeom>
          <a:solidFill>
            <a:srgbClr val="FACF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t>accuracy: 89.31%</a:t>
            </a:r>
            <a:endParaRPr/>
          </a:p>
        </p:txBody>
      </p:sp>
      <p:sp>
        <p:nvSpPr>
          <p:cNvPr id="628" name="Google Shape;628;p58"/>
          <p:cNvSpPr/>
          <p:nvPr/>
        </p:nvSpPr>
        <p:spPr>
          <a:xfrm>
            <a:off x="2433885" y="718575"/>
            <a:ext cx="1506300" cy="683100"/>
          </a:xfrm>
          <a:prstGeom prst="rect">
            <a:avLst/>
          </a:prstGeom>
          <a:solidFill>
            <a:srgbClr val="FACF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t>Stacking</a:t>
            </a:r>
            <a:endParaRPr/>
          </a:p>
        </p:txBody>
      </p:sp>
      <p:pic>
        <p:nvPicPr>
          <p:cNvPr id="629" name="Google Shape;629;p58"/>
          <p:cNvPicPr preferRelativeResize="0"/>
          <p:nvPr/>
        </p:nvPicPr>
        <p:blipFill>
          <a:blip r:embed="rId4">
            <a:alphaModFix/>
          </a:blip>
          <a:stretch>
            <a:fillRect/>
          </a:stretch>
        </p:blipFill>
        <p:spPr>
          <a:xfrm>
            <a:off x="1315113" y="3076450"/>
            <a:ext cx="3758525" cy="1660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9"/>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 name="Google Shape;635;p59"/>
          <p:cNvSpPr/>
          <p:nvPr/>
        </p:nvSpPr>
        <p:spPr>
          <a:xfrm>
            <a:off x="2105725" y="2727050"/>
            <a:ext cx="5840700" cy="1146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Comic Sans MS"/>
              <a:ea typeface="Comic Sans MS"/>
              <a:cs typeface="Comic Sans MS"/>
              <a:sym typeface="Comic Sans MS"/>
            </a:endParaRPr>
          </a:p>
        </p:txBody>
      </p:sp>
      <p:sp>
        <p:nvSpPr>
          <p:cNvPr id="636" name="Google Shape;636;p59"/>
          <p:cNvSpPr txBox="1"/>
          <p:nvPr/>
        </p:nvSpPr>
        <p:spPr>
          <a:xfrm>
            <a:off x="3827750" y="3048050"/>
            <a:ext cx="5889300" cy="19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solidFill>
                  <a:srgbClr val="596657"/>
                </a:solidFill>
                <a:latin typeface="Source Code Pro"/>
                <a:ea typeface="Source Code Pro"/>
                <a:cs typeface="Source Code Pro"/>
                <a:sym typeface="Source Code Pro"/>
              </a:rPr>
              <a:t>Let’s see the model’s performance~</a:t>
            </a:r>
            <a:endParaRPr b="1" sz="4000">
              <a:solidFill>
                <a:srgbClr val="596657"/>
              </a:solidFill>
              <a:latin typeface="Source Code Pro"/>
              <a:ea typeface="Source Code Pro"/>
              <a:cs typeface="Source Code Pro"/>
              <a:sym typeface="Source Code Pro"/>
            </a:endParaRPr>
          </a:p>
        </p:txBody>
      </p:sp>
      <p:sp>
        <p:nvSpPr>
          <p:cNvPr id="637" name="Google Shape;637;p59"/>
          <p:cNvSpPr/>
          <p:nvPr/>
        </p:nvSpPr>
        <p:spPr>
          <a:xfrm>
            <a:off x="6406623" y="1784964"/>
            <a:ext cx="731553" cy="831618"/>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8" name="Google Shape;638;p59"/>
          <p:cNvPicPr preferRelativeResize="0"/>
          <p:nvPr/>
        </p:nvPicPr>
        <p:blipFill>
          <a:blip r:embed="rId3">
            <a:alphaModFix/>
          </a:blip>
          <a:stretch>
            <a:fillRect/>
          </a:stretch>
        </p:blipFill>
        <p:spPr>
          <a:xfrm>
            <a:off x="965750" y="207625"/>
            <a:ext cx="3248051" cy="2270927"/>
          </a:xfrm>
          <a:prstGeom prst="rect">
            <a:avLst/>
          </a:prstGeom>
          <a:noFill/>
          <a:ln>
            <a:noFill/>
          </a:ln>
        </p:spPr>
      </p:pic>
      <p:sp>
        <p:nvSpPr>
          <p:cNvPr id="639" name="Google Shape;639;p59"/>
          <p:cNvSpPr/>
          <p:nvPr/>
        </p:nvSpPr>
        <p:spPr>
          <a:xfrm rot="1826900">
            <a:off x="6366020" y="1168835"/>
            <a:ext cx="2127629" cy="265851"/>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9"/>
          <p:cNvSpPr/>
          <p:nvPr/>
        </p:nvSpPr>
        <p:spPr>
          <a:xfrm rot="-805033">
            <a:off x="943560" y="4271495"/>
            <a:ext cx="1643251" cy="259628"/>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p:nvPr/>
        </p:nvSpPr>
        <p:spPr>
          <a:xfrm rot="-1701232">
            <a:off x="4645534" y="1425067"/>
            <a:ext cx="1095984" cy="229803"/>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p:nvPr/>
        </p:nvSpPr>
        <p:spPr>
          <a:xfrm rot="1811285">
            <a:off x="7913523" y="4584311"/>
            <a:ext cx="2063677" cy="278677"/>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0"/>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AI</a:t>
            </a:r>
            <a:endParaRPr/>
          </a:p>
        </p:txBody>
      </p:sp>
      <p:pic>
        <p:nvPicPr>
          <p:cNvPr id="648" name="Google Shape;648;p60"/>
          <p:cNvPicPr preferRelativeResize="0"/>
          <p:nvPr/>
        </p:nvPicPr>
        <p:blipFill>
          <a:blip r:embed="rId3">
            <a:alphaModFix/>
          </a:blip>
          <a:stretch>
            <a:fillRect/>
          </a:stretch>
        </p:blipFill>
        <p:spPr>
          <a:xfrm>
            <a:off x="4927025" y="272525"/>
            <a:ext cx="3744474" cy="2403351"/>
          </a:xfrm>
          <a:prstGeom prst="rect">
            <a:avLst/>
          </a:prstGeom>
          <a:noFill/>
          <a:ln>
            <a:noFill/>
          </a:ln>
        </p:spPr>
      </p:pic>
      <p:sp>
        <p:nvSpPr>
          <p:cNvPr id="649" name="Google Shape;649;p60"/>
          <p:cNvSpPr/>
          <p:nvPr/>
        </p:nvSpPr>
        <p:spPr>
          <a:xfrm>
            <a:off x="1649325" y="3017350"/>
            <a:ext cx="6591900" cy="14706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700">
                <a:solidFill>
                  <a:srgbClr val="F3F3F3"/>
                </a:solidFill>
                <a:latin typeface="Source Code Pro"/>
                <a:ea typeface="Source Code Pro"/>
                <a:cs typeface="Source Code Pro"/>
                <a:sym typeface="Source Code Pro"/>
              </a:rPr>
              <a:t>Imagine now you are going to book a hotel.</a:t>
            </a:r>
            <a:endParaRPr sz="1700">
              <a:solidFill>
                <a:srgbClr val="F3F3F3"/>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1700">
              <a:solidFill>
                <a:srgbClr val="F3F3F3"/>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s" sz="1700">
                <a:solidFill>
                  <a:srgbClr val="F3F3F3"/>
                </a:solidFill>
                <a:latin typeface="Source Code Pro"/>
                <a:ea typeface="Source Code Pro"/>
                <a:cs typeface="Source Code Pro"/>
                <a:sym typeface="Source Code Pro"/>
              </a:rPr>
              <a:t>And our AI will predict if you would cancel your hotel or not in the foreseeable future...</a:t>
            </a:r>
            <a:endParaRPr sz="2300">
              <a:solidFill>
                <a:srgbClr val="F3F3F3"/>
              </a:solidFill>
              <a:latin typeface="Comic Sans MS"/>
              <a:ea typeface="Comic Sans MS"/>
              <a:cs typeface="Comic Sans MS"/>
              <a:sym typeface="Comic Sans MS"/>
            </a:endParaRPr>
          </a:p>
        </p:txBody>
      </p:sp>
      <p:pic>
        <p:nvPicPr>
          <p:cNvPr id="650" name="Google Shape;650;p60"/>
          <p:cNvPicPr preferRelativeResize="0"/>
          <p:nvPr/>
        </p:nvPicPr>
        <p:blipFill>
          <a:blip r:embed="rId4">
            <a:alphaModFix/>
          </a:blip>
          <a:stretch>
            <a:fillRect/>
          </a:stretch>
        </p:blipFill>
        <p:spPr>
          <a:xfrm>
            <a:off x="1302050" y="434425"/>
            <a:ext cx="2790581" cy="2403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1"/>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1</a:t>
            </a:r>
            <a:endParaRPr/>
          </a:p>
        </p:txBody>
      </p:sp>
      <p:sp>
        <p:nvSpPr>
          <p:cNvPr id="656" name="Google Shape;656;p61"/>
          <p:cNvSpPr txBox="1"/>
          <p:nvPr/>
        </p:nvSpPr>
        <p:spPr>
          <a:xfrm>
            <a:off x="1808700" y="1924000"/>
            <a:ext cx="6174900" cy="28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500">
                <a:latin typeface="Comic Sans MS"/>
                <a:ea typeface="Comic Sans MS"/>
                <a:cs typeface="Comic Sans MS"/>
                <a:sym typeface="Comic Sans MS"/>
              </a:rPr>
              <a:t>Hotel type</a:t>
            </a:r>
            <a:endParaRPr b="1" sz="2500">
              <a:latin typeface="Comic Sans MS"/>
              <a:ea typeface="Comic Sans MS"/>
              <a:cs typeface="Comic Sans MS"/>
              <a:sym typeface="Comic Sans MS"/>
            </a:endParaRPr>
          </a:p>
          <a:p>
            <a:pPr indent="0" lvl="0" marL="0" rtl="0" algn="l">
              <a:spcBef>
                <a:spcPts val="0"/>
              </a:spcBef>
              <a:spcAft>
                <a:spcPts val="0"/>
              </a:spcAft>
              <a:buNone/>
            </a:pPr>
            <a:r>
              <a:t/>
            </a:r>
            <a:endParaRPr sz="2500">
              <a:latin typeface="Comic Sans MS"/>
              <a:ea typeface="Comic Sans MS"/>
              <a:cs typeface="Comic Sans MS"/>
              <a:sym typeface="Comic Sans MS"/>
            </a:endParaRPr>
          </a:p>
          <a:p>
            <a:pPr indent="0" lvl="0" marL="0" rtl="0" algn="l">
              <a:spcBef>
                <a:spcPts val="0"/>
              </a:spcBef>
              <a:spcAft>
                <a:spcPts val="0"/>
              </a:spcAft>
              <a:buNone/>
            </a:pPr>
            <a:r>
              <a:rPr lang="es" sz="2500">
                <a:latin typeface="Comic Sans MS"/>
                <a:ea typeface="Comic Sans MS"/>
                <a:cs typeface="Comic Sans MS"/>
                <a:sym typeface="Comic Sans MS"/>
              </a:rPr>
              <a:t>(Which type of hotel you wanna live ???)</a:t>
            </a:r>
            <a:endParaRPr sz="2500">
              <a:latin typeface="Comic Sans MS"/>
              <a:ea typeface="Comic Sans MS"/>
              <a:cs typeface="Comic Sans MS"/>
              <a:sym typeface="Comic Sans MS"/>
            </a:endParaRPr>
          </a:p>
          <a:p>
            <a:pPr indent="0" lvl="0" marL="0" rtl="0" algn="l">
              <a:spcBef>
                <a:spcPts val="0"/>
              </a:spcBef>
              <a:spcAft>
                <a:spcPts val="0"/>
              </a:spcAft>
              <a:buNone/>
            </a:pPr>
            <a:r>
              <a:t/>
            </a:r>
            <a:endParaRPr sz="2500">
              <a:latin typeface="Comic Sans MS"/>
              <a:ea typeface="Comic Sans MS"/>
              <a:cs typeface="Comic Sans MS"/>
              <a:sym typeface="Comic Sans MS"/>
            </a:endParaRPr>
          </a:p>
          <a:p>
            <a:pPr indent="0" lvl="0" marL="0" rtl="0" algn="l">
              <a:spcBef>
                <a:spcPts val="0"/>
              </a:spcBef>
              <a:spcAft>
                <a:spcPts val="0"/>
              </a:spcAft>
              <a:buNone/>
            </a:pPr>
            <a:r>
              <a:rPr lang="es" sz="2500">
                <a:latin typeface="Comic Sans MS"/>
                <a:ea typeface="Comic Sans MS"/>
                <a:cs typeface="Comic Sans MS"/>
                <a:sym typeface="Comic Sans MS"/>
              </a:rPr>
              <a:t>city hotel?</a:t>
            </a:r>
            <a:endParaRPr sz="2500">
              <a:latin typeface="Comic Sans MS"/>
              <a:ea typeface="Comic Sans MS"/>
              <a:cs typeface="Comic Sans MS"/>
              <a:sym typeface="Comic Sans MS"/>
            </a:endParaRPr>
          </a:p>
          <a:p>
            <a:pPr indent="0" lvl="0" marL="0" rtl="0" algn="l">
              <a:spcBef>
                <a:spcPts val="0"/>
              </a:spcBef>
              <a:spcAft>
                <a:spcPts val="0"/>
              </a:spcAft>
              <a:buNone/>
            </a:pPr>
            <a:r>
              <a:rPr lang="es" sz="2500">
                <a:latin typeface="Comic Sans MS"/>
                <a:ea typeface="Comic Sans MS"/>
                <a:cs typeface="Comic Sans MS"/>
                <a:sym typeface="Comic Sans MS"/>
              </a:rPr>
              <a:t>resort hotel?</a:t>
            </a:r>
            <a:endParaRPr sz="2500">
              <a:latin typeface="Comic Sans MS"/>
              <a:ea typeface="Comic Sans MS"/>
              <a:cs typeface="Comic Sans MS"/>
              <a:sym typeface="Comic Sans MS"/>
            </a:endParaRPr>
          </a:p>
        </p:txBody>
      </p:sp>
      <p:sp>
        <p:nvSpPr>
          <p:cNvPr id="657" name="Google Shape;657;p61"/>
          <p:cNvSpPr/>
          <p:nvPr/>
        </p:nvSpPr>
        <p:spPr>
          <a:xfrm rot="-625891">
            <a:off x="925066" y="566875"/>
            <a:ext cx="2463822" cy="619544"/>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sp>
        <p:nvSpPr>
          <p:cNvPr id="658" name="Google Shape;658;p61"/>
          <p:cNvSpPr/>
          <p:nvPr/>
        </p:nvSpPr>
        <p:spPr>
          <a:xfrm rot="8586643">
            <a:off x="5989219" y="4184801"/>
            <a:ext cx="2127540" cy="26592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1"/>
          <p:cNvSpPr/>
          <p:nvPr/>
        </p:nvSpPr>
        <p:spPr>
          <a:xfrm rot="3024559">
            <a:off x="7604200" y="1112304"/>
            <a:ext cx="1095875" cy="2297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61"/>
          <p:cNvGrpSpPr/>
          <p:nvPr/>
        </p:nvGrpSpPr>
        <p:grpSpPr>
          <a:xfrm>
            <a:off x="6254689" y="1586567"/>
            <a:ext cx="1018790" cy="916003"/>
            <a:chOff x="6238300" y="1426975"/>
            <a:chExt cx="489450" cy="483175"/>
          </a:xfrm>
        </p:grpSpPr>
        <p:sp>
          <p:nvSpPr>
            <p:cNvPr id="661" name="Google Shape;661;p61"/>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62" name="Google Shape;662;p61"/>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63" name="Google Shape;663;p61"/>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Business Question</a:t>
            </a:r>
            <a:endParaRPr/>
          </a:p>
        </p:txBody>
      </p:sp>
      <p:sp>
        <p:nvSpPr>
          <p:cNvPr id="173" name="Google Shape;173;p26"/>
          <p:cNvSpPr txBox="1"/>
          <p:nvPr/>
        </p:nvSpPr>
        <p:spPr>
          <a:xfrm>
            <a:off x="5531175" y="2205050"/>
            <a:ext cx="31812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ic Sans MS"/>
                <a:ea typeface="Comic Sans MS"/>
                <a:cs typeface="Comic Sans MS"/>
                <a:sym typeface="Comic Sans MS"/>
              </a:rPr>
              <a:t>Where do the guests come from?</a:t>
            </a:r>
            <a:endParaRPr>
              <a:latin typeface="Comic Sans MS"/>
              <a:ea typeface="Comic Sans MS"/>
              <a:cs typeface="Comic Sans MS"/>
              <a:sym typeface="Comic Sans MS"/>
            </a:endParaRPr>
          </a:p>
        </p:txBody>
      </p:sp>
      <p:sp>
        <p:nvSpPr>
          <p:cNvPr id="174" name="Google Shape;174;p26"/>
          <p:cNvSpPr txBox="1"/>
          <p:nvPr/>
        </p:nvSpPr>
        <p:spPr>
          <a:xfrm>
            <a:off x="4635925" y="2641375"/>
            <a:ext cx="41565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ic Sans MS"/>
                <a:ea typeface="Comic Sans MS"/>
                <a:cs typeface="Comic Sans MS"/>
                <a:sym typeface="Comic Sans MS"/>
              </a:rPr>
              <a:t>How many customer type do we have?</a:t>
            </a:r>
            <a:endParaRPr>
              <a:latin typeface="Comic Sans MS"/>
              <a:ea typeface="Comic Sans MS"/>
              <a:cs typeface="Comic Sans MS"/>
              <a:sym typeface="Comic Sans MS"/>
            </a:endParaRPr>
          </a:p>
        </p:txBody>
      </p:sp>
      <p:sp>
        <p:nvSpPr>
          <p:cNvPr id="175" name="Google Shape;175;p26"/>
          <p:cNvSpPr txBox="1"/>
          <p:nvPr/>
        </p:nvSpPr>
        <p:spPr>
          <a:xfrm>
            <a:off x="3293100" y="3593825"/>
            <a:ext cx="35967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ic Sans MS"/>
                <a:ea typeface="Comic Sans MS"/>
                <a:cs typeface="Comic Sans MS"/>
                <a:sym typeface="Comic Sans MS"/>
              </a:rPr>
              <a:t>How many booking were canceled?</a:t>
            </a:r>
            <a:endParaRPr>
              <a:latin typeface="Comic Sans MS"/>
              <a:ea typeface="Comic Sans MS"/>
              <a:cs typeface="Comic Sans MS"/>
              <a:sym typeface="Comic Sans MS"/>
            </a:endParaRPr>
          </a:p>
        </p:txBody>
      </p:sp>
      <p:sp>
        <p:nvSpPr>
          <p:cNvPr id="176" name="Google Shape;176;p26"/>
          <p:cNvSpPr txBox="1"/>
          <p:nvPr/>
        </p:nvSpPr>
        <p:spPr>
          <a:xfrm>
            <a:off x="2078175" y="2970250"/>
            <a:ext cx="29094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ic Sans MS"/>
                <a:ea typeface="Comic Sans MS"/>
                <a:cs typeface="Comic Sans MS"/>
                <a:sym typeface="Comic Sans MS"/>
              </a:rPr>
              <a:t>Which month have the highest number of cancellation?</a:t>
            </a:r>
            <a:endParaRPr>
              <a:latin typeface="Comic Sans MS"/>
              <a:ea typeface="Comic Sans MS"/>
              <a:cs typeface="Comic Sans MS"/>
              <a:sym typeface="Comic Sans MS"/>
            </a:endParaRPr>
          </a:p>
        </p:txBody>
      </p:sp>
      <p:sp>
        <p:nvSpPr>
          <p:cNvPr id="177" name="Google Shape;177;p26"/>
          <p:cNvSpPr txBox="1"/>
          <p:nvPr/>
        </p:nvSpPr>
        <p:spPr>
          <a:xfrm>
            <a:off x="1310775" y="2437663"/>
            <a:ext cx="42204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ic Sans MS"/>
                <a:ea typeface="Comic Sans MS"/>
                <a:cs typeface="Comic Sans MS"/>
                <a:sym typeface="Comic Sans MS"/>
              </a:rPr>
              <a:t>Booking the hotel through the agent will affect the cancellation?</a:t>
            </a:r>
            <a:endParaRPr>
              <a:latin typeface="Comic Sans MS"/>
              <a:ea typeface="Comic Sans MS"/>
              <a:cs typeface="Comic Sans MS"/>
              <a:sym typeface="Comic Sans MS"/>
            </a:endParaRPr>
          </a:p>
        </p:txBody>
      </p:sp>
      <p:sp>
        <p:nvSpPr>
          <p:cNvPr id="178" name="Google Shape;178;p26"/>
          <p:cNvSpPr txBox="1"/>
          <p:nvPr/>
        </p:nvSpPr>
        <p:spPr>
          <a:xfrm>
            <a:off x="2949450" y="1313600"/>
            <a:ext cx="36927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ic Sans MS"/>
                <a:ea typeface="Comic Sans MS"/>
                <a:cs typeface="Comic Sans MS"/>
                <a:sym typeface="Comic Sans MS"/>
              </a:rPr>
              <a:t>More or less special requests will affect the cancellation?</a:t>
            </a:r>
            <a:endParaRPr>
              <a:latin typeface="Comic Sans MS"/>
              <a:ea typeface="Comic Sans MS"/>
              <a:cs typeface="Comic Sans MS"/>
              <a:sym typeface="Comic Sans MS"/>
            </a:endParaRPr>
          </a:p>
        </p:txBody>
      </p:sp>
      <p:sp>
        <p:nvSpPr>
          <p:cNvPr id="179" name="Google Shape;179;p26"/>
          <p:cNvSpPr txBox="1"/>
          <p:nvPr/>
        </p:nvSpPr>
        <p:spPr>
          <a:xfrm>
            <a:off x="4811725" y="1688775"/>
            <a:ext cx="30693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ic Sans MS"/>
                <a:ea typeface="Comic Sans MS"/>
                <a:cs typeface="Comic Sans MS"/>
                <a:sym typeface="Comic Sans MS"/>
              </a:rPr>
              <a:t>Relationship between different groups of lead time?</a:t>
            </a:r>
            <a:endParaRPr>
              <a:latin typeface="Comic Sans MS"/>
              <a:ea typeface="Comic Sans MS"/>
              <a:cs typeface="Comic Sans MS"/>
              <a:sym typeface="Comic Sans MS"/>
            </a:endParaRPr>
          </a:p>
        </p:txBody>
      </p:sp>
      <p:sp>
        <p:nvSpPr>
          <p:cNvPr id="180" name="Google Shape;180;p26"/>
          <p:cNvSpPr txBox="1"/>
          <p:nvPr/>
        </p:nvSpPr>
        <p:spPr>
          <a:xfrm>
            <a:off x="1675600" y="1819685"/>
            <a:ext cx="30693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450">
                <a:solidFill>
                  <a:schemeClr val="dk1"/>
                </a:solidFill>
                <a:latin typeface="Comic Sans MS"/>
                <a:ea typeface="Comic Sans MS"/>
                <a:cs typeface="Comic Sans MS"/>
                <a:sym typeface="Comic Sans MS"/>
              </a:rPr>
              <a:t>Relationship between cancellation and deposit type</a:t>
            </a:r>
            <a:r>
              <a:rPr lang="es" sz="1800">
                <a:latin typeface="Comic Sans MS"/>
                <a:ea typeface="Comic Sans MS"/>
                <a:cs typeface="Comic Sans MS"/>
                <a:sym typeface="Comic Sans MS"/>
              </a:rPr>
              <a:t> </a:t>
            </a:r>
            <a:endParaRPr sz="1800">
              <a:latin typeface="Comic Sans MS"/>
              <a:ea typeface="Comic Sans MS"/>
              <a:cs typeface="Comic Sans MS"/>
              <a:sym typeface="Comic Sans MS"/>
            </a:endParaRPr>
          </a:p>
        </p:txBody>
      </p:sp>
      <p:sp>
        <p:nvSpPr>
          <p:cNvPr id="181" name="Google Shape;181;p26"/>
          <p:cNvSpPr txBox="1"/>
          <p:nvPr/>
        </p:nvSpPr>
        <p:spPr>
          <a:xfrm>
            <a:off x="4811850" y="2923850"/>
            <a:ext cx="31812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ic Sans MS"/>
                <a:ea typeface="Comic Sans MS"/>
                <a:cs typeface="Comic Sans MS"/>
                <a:sym typeface="Comic Sans MS"/>
              </a:rPr>
              <a:t>Which country have the highest number of cancellation?</a:t>
            </a:r>
            <a:endParaRPr>
              <a:latin typeface="Comic Sans MS"/>
              <a:ea typeface="Comic Sans MS"/>
              <a:cs typeface="Comic Sans MS"/>
              <a:sym typeface="Comic Sans MS"/>
            </a:endParaRPr>
          </a:p>
        </p:txBody>
      </p:sp>
      <p:sp>
        <p:nvSpPr>
          <p:cNvPr id="182" name="Google Shape;182;p26"/>
          <p:cNvSpPr/>
          <p:nvPr/>
        </p:nvSpPr>
        <p:spPr>
          <a:xfrm flipH="1">
            <a:off x="3405600" y="1985625"/>
            <a:ext cx="5738400" cy="7788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txBox="1"/>
          <p:nvPr/>
        </p:nvSpPr>
        <p:spPr>
          <a:xfrm>
            <a:off x="4126725" y="2165925"/>
            <a:ext cx="48774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100">
                <a:solidFill>
                  <a:srgbClr val="FFFFFF"/>
                </a:solidFill>
                <a:latin typeface="Oswald"/>
                <a:ea typeface="Oswald"/>
                <a:cs typeface="Oswald"/>
                <a:sym typeface="Oswald"/>
              </a:rPr>
              <a:t>Predict a guest will actually come or not?</a:t>
            </a:r>
            <a:endParaRPr sz="2100">
              <a:solidFill>
                <a:srgbClr val="FFFFFF"/>
              </a:solidFill>
              <a:latin typeface="Oswald"/>
              <a:ea typeface="Oswald"/>
              <a:cs typeface="Oswald"/>
              <a:sym typeface="Oswald"/>
            </a:endParaRPr>
          </a:p>
        </p:txBody>
      </p:sp>
      <p:pic>
        <p:nvPicPr>
          <p:cNvPr id="184" name="Google Shape;184;p26"/>
          <p:cNvPicPr preferRelativeResize="0"/>
          <p:nvPr/>
        </p:nvPicPr>
        <p:blipFill rotWithShape="1">
          <a:blip r:embed="rId3">
            <a:alphaModFix/>
          </a:blip>
          <a:srcRect b="0" l="0" r="0" t="27509"/>
          <a:stretch/>
        </p:blipFill>
        <p:spPr>
          <a:xfrm>
            <a:off x="3699475" y="1985625"/>
            <a:ext cx="427250" cy="607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700"/>
                                        <p:tgtEl>
                                          <p:spTgt spid="1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800"/>
                                        <p:tgtEl>
                                          <p:spTgt spid="1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800"/>
                                        <p:tgtEl>
                                          <p:spTgt spid="1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200"/>
                                        <p:tgtEl>
                                          <p:spTgt spid="1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200"/>
                                        <p:tgtEl>
                                          <p:spTgt spid="1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400"/>
                                        <p:tgtEl>
                                          <p:spTgt spid="1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600"/>
                                        <p:tgtEl>
                                          <p:spTgt spid="1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900"/>
                                        <p:tgtEl>
                                          <p:spTgt spid="183"/>
                                        </p:tgtEl>
                                        <p:attrNameLst>
                                          <p:attrName>ppt_w</p:attrName>
                                        </p:attrNameLst>
                                      </p:cBhvr>
                                      <p:tavLst>
                                        <p:tav fmla="" tm="0">
                                          <p:val>
                                            <p:strVal val="0"/>
                                          </p:val>
                                        </p:tav>
                                        <p:tav fmla="" tm="100000">
                                          <p:val>
                                            <p:strVal val="#ppt_w"/>
                                          </p:val>
                                        </p:tav>
                                      </p:tavLst>
                                    </p:anim>
                                    <p:anim calcmode="lin" valueType="num">
                                      <p:cBhvr additive="base">
                                        <p:cTn dur="900"/>
                                        <p:tgtEl>
                                          <p:spTgt spid="1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ppt_w</p:attrName>
                                        </p:attrNameLst>
                                      </p:cBhvr>
                                      <p:tavLst>
                                        <p:tav fmla="" tm="0">
                                          <p:val>
                                            <p:strVal val="0"/>
                                          </p:val>
                                        </p:tav>
                                        <p:tav fmla="" tm="100000">
                                          <p:val>
                                            <p:strVal val="#ppt_w"/>
                                          </p:val>
                                        </p:tav>
                                      </p:tavLst>
                                    </p:anim>
                                    <p:anim calcmode="lin" valueType="num">
                                      <p:cBhvr additive="base">
                                        <p:cTn dur="1000"/>
                                        <p:tgtEl>
                                          <p:spTgt spid="1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2"/>
          <p:cNvSpPr txBox="1"/>
          <p:nvPr>
            <p:ph type="ctrTitle"/>
          </p:nvPr>
        </p:nvSpPr>
        <p:spPr>
          <a:xfrm rot="-5400000">
            <a:off x="-1123975" y="2408100"/>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2</a:t>
            </a:r>
            <a:endParaRPr/>
          </a:p>
        </p:txBody>
      </p:sp>
      <p:sp>
        <p:nvSpPr>
          <p:cNvPr id="669" name="Google Shape;669;p62"/>
          <p:cNvSpPr txBox="1"/>
          <p:nvPr/>
        </p:nvSpPr>
        <p:spPr>
          <a:xfrm>
            <a:off x="2426925" y="1715700"/>
            <a:ext cx="5392200" cy="27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800">
                <a:latin typeface="Comic Sans MS"/>
                <a:ea typeface="Comic Sans MS"/>
                <a:cs typeface="Comic Sans MS"/>
                <a:sym typeface="Comic Sans MS"/>
              </a:rPr>
              <a:t>Lead-time</a:t>
            </a:r>
            <a:endParaRPr sz="2800">
              <a:latin typeface="Comic Sans MS"/>
              <a:ea typeface="Comic Sans MS"/>
              <a:cs typeface="Comic Sans MS"/>
              <a:sym typeface="Comic Sans MS"/>
            </a:endParaRPr>
          </a:p>
          <a:p>
            <a:pPr indent="0" lvl="0" marL="0" rtl="0" algn="l">
              <a:spcBef>
                <a:spcPts val="0"/>
              </a:spcBef>
              <a:spcAft>
                <a:spcPts val="0"/>
              </a:spcAft>
              <a:buNone/>
            </a:pPr>
            <a:r>
              <a:t/>
            </a:r>
            <a:endParaRPr sz="2800">
              <a:latin typeface="Comic Sans MS"/>
              <a:ea typeface="Comic Sans MS"/>
              <a:cs typeface="Comic Sans MS"/>
              <a:sym typeface="Comic Sans MS"/>
            </a:endParaRPr>
          </a:p>
          <a:p>
            <a:pPr indent="0" lvl="0" marL="0" rtl="0" algn="l">
              <a:spcBef>
                <a:spcPts val="0"/>
              </a:spcBef>
              <a:spcAft>
                <a:spcPts val="0"/>
              </a:spcAft>
              <a:buNone/>
            </a:pPr>
            <a:r>
              <a:rPr lang="es" sz="2100">
                <a:latin typeface="Comic Sans MS"/>
                <a:ea typeface="Comic Sans MS"/>
                <a:cs typeface="Comic Sans MS"/>
                <a:sym typeface="Comic Sans MS"/>
              </a:rPr>
              <a:t>(</a:t>
            </a:r>
            <a:r>
              <a:rPr lang="es" sz="2150">
                <a:solidFill>
                  <a:srgbClr val="2E2E2E"/>
                </a:solidFill>
                <a:latin typeface="Comic Sans MS"/>
                <a:ea typeface="Comic Sans MS"/>
                <a:cs typeface="Comic Sans MS"/>
                <a:sym typeface="Comic Sans MS"/>
              </a:rPr>
              <a:t>Number of days that elapsed between the entering date of the booking and the arrival date)</a:t>
            </a:r>
            <a:endParaRPr sz="2500">
              <a:latin typeface="Comic Sans MS"/>
              <a:ea typeface="Comic Sans MS"/>
              <a:cs typeface="Comic Sans MS"/>
              <a:sym typeface="Comic Sans MS"/>
            </a:endParaRPr>
          </a:p>
        </p:txBody>
      </p:sp>
      <p:sp>
        <p:nvSpPr>
          <p:cNvPr id="670" name="Google Shape;670;p62"/>
          <p:cNvSpPr/>
          <p:nvPr/>
        </p:nvSpPr>
        <p:spPr>
          <a:xfrm rot="-625891">
            <a:off x="925066" y="566875"/>
            <a:ext cx="2463822" cy="619544"/>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grpSp>
        <p:nvGrpSpPr>
          <p:cNvPr id="671" name="Google Shape;671;p62"/>
          <p:cNvGrpSpPr/>
          <p:nvPr/>
        </p:nvGrpSpPr>
        <p:grpSpPr>
          <a:xfrm>
            <a:off x="6897473" y="1333623"/>
            <a:ext cx="1130677" cy="1065017"/>
            <a:chOff x="-34032200" y="2634975"/>
            <a:chExt cx="292225" cy="292250"/>
          </a:xfrm>
        </p:grpSpPr>
        <p:sp>
          <p:nvSpPr>
            <p:cNvPr id="672" name="Google Shape;672;p62"/>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2"/>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2"/>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62"/>
          <p:cNvSpPr/>
          <p:nvPr/>
        </p:nvSpPr>
        <p:spPr>
          <a:xfrm rot="-8476778">
            <a:off x="1772482" y="4071018"/>
            <a:ext cx="2127509" cy="265699"/>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2"/>
          <p:cNvSpPr/>
          <p:nvPr/>
        </p:nvSpPr>
        <p:spPr>
          <a:xfrm rot="9595385">
            <a:off x="7271936" y="3811267"/>
            <a:ext cx="1095895" cy="229677"/>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3"/>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3</a:t>
            </a:r>
            <a:endParaRPr/>
          </a:p>
        </p:txBody>
      </p:sp>
      <p:sp>
        <p:nvSpPr>
          <p:cNvPr id="682" name="Google Shape;682;p63"/>
          <p:cNvSpPr txBox="1"/>
          <p:nvPr/>
        </p:nvSpPr>
        <p:spPr>
          <a:xfrm>
            <a:off x="2102700" y="2358100"/>
            <a:ext cx="5898300" cy="19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200">
                <a:latin typeface="Comic Sans MS"/>
                <a:ea typeface="Comic Sans MS"/>
                <a:cs typeface="Comic Sans MS"/>
                <a:sym typeface="Comic Sans MS"/>
              </a:rPr>
              <a:t>Stay duration</a:t>
            </a:r>
            <a:endParaRPr sz="2200">
              <a:latin typeface="Comic Sans MS"/>
              <a:ea typeface="Comic Sans MS"/>
              <a:cs typeface="Comic Sans MS"/>
              <a:sym typeface="Comic Sans MS"/>
            </a:endParaRPr>
          </a:p>
          <a:p>
            <a:pPr indent="0" lvl="0" marL="0" rtl="0" algn="ctr">
              <a:spcBef>
                <a:spcPts val="0"/>
              </a:spcBef>
              <a:spcAft>
                <a:spcPts val="0"/>
              </a:spcAft>
              <a:buNone/>
            </a:pPr>
            <a:r>
              <a:t/>
            </a:r>
            <a:endParaRPr sz="2200">
              <a:latin typeface="Comic Sans MS"/>
              <a:ea typeface="Comic Sans MS"/>
              <a:cs typeface="Comic Sans MS"/>
              <a:sym typeface="Comic Sans MS"/>
            </a:endParaRPr>
          </a:p>
          <a:p>
            <a:pPr indent="0" lvl="0" marL="0" rtl="0" algn="l">
              <a:spcBef>
                <a:spcPts val="0"/>
              </a:spcBef>
              <a:spcAft>
                <a:spcPts val="0"/>
              </a:spcAft>
              <a:buNone/>
            </a:pPr>
            <a:r>
              <a:rPr lang="es" sz="2200">
                <a:latin typeface="Comic Sans MS"/>
                <a:ea typeface="Comic Sans MS"/>
                <a:cs typeface="Comic Sans MS"/>
                <a:sym typeface="Comic Sans MS"/>
              </a:rPr>
              <a:t>(How long will you stay in the hotel?)</a:t>
            </a:r>
            <a:endParaRPr sz="2200">
              <a:latin typeface="Comic Sans MS"/>
              <a:ea typeface="Comic Sans MS"/>
              <a:cs typeface="Comic Sans MS"/>
              <a:sym typeface="Comic Sans MS"/>
            </a:endParaRPr>
          </a:p>
        </p:txBody>
      </p:sp>
      <p:sp>
        <p:nvSpPr>
          <p:cNvPr id="683" name="Google Shape;683;p63"/>
          <p:cNvSpPr/>
          <p:nvPr/>
        </p:nvSpPr>
        <p:spPr>
          <a:xfrm rot="-625891">
            <a:off x="925066" y="566875"/>
            <a:ext cx="2463822" cy="619544"/>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grpSp>
        <p:nvGrpSpPr>
          <p:cNvPr id="684" name="Google Shape;684;p63"/>
          <p:cNvGrpSpPr/>
          <p:nvPr/>
        </p:nvGrpSpPr>
        <p:grpSpPr>
          <a:xfrm>
            <a:off x="6604169" y="2130158"/>
            <a:ext cx="934682" cy="805212"/>
            <a:chOff x="-65129950" y="2646800"/>
            <a:chExt cx="311125" cy="317425"/>
          </a:xfrm>
        </p:grpSpPr>
        <p:sp>
          <p:nvSpPr>
            <p:cNvPr id="685" name="Google Shape;685;p63"/>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3"/>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63"/>
          <p:cNvSpPr/>
          <p:nvPr/>
        </p:nvSpPr>
        <p:spPr>
          <a:xfrm rot="1826900">
            <a:off x="6366020" y="1168835"/>
            <a:ext cx="2127629" cy="265851"/>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3"/>
          <p:cNvSpPr/>
          <p:nvPr/>
        </p:nvSpPr>
        <p:spPr>
          <a:xfrm rot="-1701232">
            <a:off x="1242534" y="4377817"/>
            <a:ext cx="1095984" cy="229803"/>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4"/>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700">
                <a:solidFill>
                  <a:srgbClr val="434343"/>
                </a:solidFill>
                <a:latin typeface="Source Code Pro"/>
                <a:ea typeface="Source Code Pro"/>
                <a:cs typeface="Source Code Pro"/>
                <a:sym typeface="Source Code Pro"/>
              </a:rPr>
              <a:t>Main feature 3</a:t>
            </a:r>
            <a:endParaRPr/>
          </a:p>
        </p:txBody>
      </p:sp>
      <p:sp>
        <p:nvSpPr>
          <p:cNvPr id="694" name="Google Shape;694;p64"/>
          <p:cNvSpPr txBox="1"/>
          <p:nvPr/>
        </p:nvSpPr>
        <p:spPr>
          <a:xfrm>
            <a:off x="1486825" y="2175375"/>
            <a:ext cx="5898300" cy="21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200">
                <a:latin typeface="Comic Sans MS"/>
                <a:ea typeface="Comic Sans MS"/>
                <a:cs typeface="Comic Sans MS"/>
                <a:sym typeface="Comic Sans MS"/>
              </a:rPr>
              <a:t>Deposit type</a:t>
            </a:r>
            <a:endParaRPr b="1" sz="2200">
              <a:latin typeface="Comic Sans MS"/>
              <a:ea typeface="Comic Sans MS"/>
              <a:cs typeface="Comic Sans MS"/>
              <a:sym typeface="Comic Sans MS"/>
            </a:endParaRPr>
          </a:p>
          <a:p>
            <a:pPr indent="0" lvl="0" marL="0" rtl="0" algn="ctr">
              <a:spcBef>
                <a:spcPts val="0"/>
              </a:spcBef>
              <a:spcAft>
                <a:spcPts val="0"/>
              </a:spcAft>
              <a:buNone/>
            </a:pPr>
            <a:r>
              <a:t/>
            </a:r>
            <a:endParaRPr sz="2200">
              <a:latin typeface="Comic Sans MS"/>
              <a:ea typeface="Comic Sans MS"/>
              <a:cs typeface="Comic Sans MS"/>
              <a:sym typeface="Comic Sans MS"/>
            </a:endParaRPr>
          </a:p>
          <a:p>
            <a:pPr indent="0" lvl="0" marL="0" rtl="0" algn="l">
              <a:spcBef>
                <a:spcPts val="0"/>
              </a:spcBef>
              <a:spcAft>
                <a:spcPts val="0"/>
              </a:spcAft>
              <a:buNone/>
            </a:pPr>
            <a:r>
              <a:rPr b="1" lang="es" sz="1450">
                <a:solidFill>
                  <a:srgbClr val="2E2E2E"/>
                </a:solidFill>
                <a:latin typeface="Georgia"/>
                <a:ea typeface="Georgia"/>
                <a:cs typeface="Georgia"/>
                <a:sym typeface="Georgia"/>
              </a:rPr>
              <a:t>No Deposit</a:t>
            </a:r>
            <a:r>
              <a:rPr lang="es" sz="1450">
                <a:solidFill>
                  <a:srgbClr val="2E2E2E"/>
                </a:solidFill>
                <a:latin typeface="Georgia"/>
                <a:ea typeface="Georgia"/>
                <a:cs typeface="Georgia"/>
                <a:sym typeface="Georgia"/>
              </a:rPr>
              <a:t> – no deposit was made;</a:t>
            </a:r>
            <a:endParaRPr sz="1450">
              <a:solidFill>
                <a:srgbClr val="2E2E2E"/>
              </a:solidFill>
              <a:latin typeface="Georgia"/>
              <a:ea typeface="Georgia"/>
              <a:cs typeface="Georgia"/>
              <a:sym typeface="Georgia"/>
            </a:endParaRPr>
          </a:p>
          <a:p>
            <a:pPr indent="0" lvl="0" marL="0" rtl="0" algn="l">
              <a:spcBef>
                <a:spcPts val="0"/>
              </a:spcBef>
              <a:spcAft>
                <a:spcPts val="0"/>
              </a:spcAft>
              <a:buNone/>
            </a:pPr>
            <a:r>
              <a:t/>
            </a:r>
            <a:endParaRPr sz="1450">
              <a:solidFill>
                <a:srgbClr val="2E2E2E"/>
              </a:solidFill>
              <a:latin typeface="Georgia"/>
              <a:ea typeface="Georgia"/>
              <a:cs typeface="Georgia"/>
              <a:sym typeface="Georgia"/>
            </a:endParaRPr>
          </a:p>
          <a:p>
            <a:pPr indent="0" lvl="0" marL="0" rtl="0" algn="l">
              <a:spcBef>
                <a:spcPts val="0"/>
              </a:spcBef>
              <a:spcAft>
                <a:spcPts val="0"/>
              </a:spcAft>
              <a:buNone/>
            </a:pPr>
            <a:r>
              <a:rPr b="1" lang="es" sz="1450">
                <a:solidFill>
                  <a:srgbClr val="2E2E2E"/>
                </a:solidFill>
                <a:latin typeface="Georgia"/>
                <a:ea typeface="Georgia"/>
                <a:cs typeface="Georgia"/>
                <a:sym typeface="Georgia"/>
              </a:rPr>
              <a:t>Non Refund</a:t>
            </a:r>
            <a:r>
              <a:rPr lang="es" sz="1450">
                <a:solidFill>
                  <a:srgbClr val="2E2E2E"/>
                </a:solidFill>
                <a:latin typeface="Georgia"/>
                <a:ea typeface="Georgia"/>
                <a:cs typeface="Georgia"/>
                <a:sym typeface="Georgia"/>
              </a:rPr>
              <a:t> – a deposit was made in the value of the total stay cost;</a:t>
            </a:r>
            <a:endParaRPr sz="1450">
              <a:solidFill>
                <a:srgbClr val="2E2E2E"/>
              </a:solidFill>
              <a:latin typeface="Georgia"/>
              <a:ea typeface="Georgia"/>
              <a:cs typeface="Georgia"/>
              <a:sym typeface="Georgia"/>
            </a:endParaRPr>
          </a:p>
          <a:p>
            <a:pPr indent="0" lvl="0" marL="0" rtl="0" algn="l">
              <a:spcBef>
                <a:spcPts val="0"/>
              </a:spcBef>
              <a:spcAft>
                <a:spcPts val="0"/>
              </a:spcAft>
              <a:buNone/>
            </a:pPr>
            <a:r>
              <a:t/>
            </a:r>
            <a:endParaRPr sz="1450">
              <a:solidFill>
                <a:srgbClr val="2E2E2E"/>
              </a:solidFill>
              <a:latin typeface="Georgia"/>
              <a:ea typeface="Georgia"/>
              <a:cs typeface="Georgia"/>
              <a:sym typeface="Georgia"/>
            </a:endParaRPr>
          </a:p>
          <a:p>
            <a:pPr indent="0" lvl="0" marL="0" rtl="0" algn="l">
              <a:spcBef>
                <a:spcPts val="0"/>
              </a:spcBef>
              <a:spcAft>
                <a:spcPts val="0"/>
              </a:spcAft>
              <a:buNone/>
            </a:pPr>
            <a:r>
              <a:rPr b="1" lang="es" sz="1450">
                <a:solidFill>
                  <a:srgbClr val="2E2E2E"/>
                </a:solidFill>
                <a:latin typeface="Georgia"/>
                <a:ea typeface="Georgia"/>
                <a:cs typeface="Georgia"/>
                <a:sym typeface="Georgia"/>
              </a:rPr>
              <a:t>Refundable</a:t>
            </a:r>
            <a:r>
              <a:rPr lang="es" sz="1450">
                <a:solidFill>
                  <a:srgbClr val="2E2E2E"/>
                </a:solidFill>
                <a:latin typeface="Georgia"/>
                <a:ea typeface="Georgia"/>
                <a:cs typeface="Georgia"/>
                <a:sym typeface="Georgia"/>
              </a:rPr>
              <a:t> – a deposit was made with a value under the total cost of stay.</a:t>
            </a:r>
            <a:endParaRPr sz="1450">
              <a:solidFill>
                <a:srgbClr val="2E2E2E"/>
              </a:solidFill>
              <a:latin typeface="Georgia"/>
              <a:ea typeface="Georgia"/>
              <a:cs typeface="Georgia"/>
              <a:sym typeface="Georgia"/>
            </a:endParaRPr>
          </a:p>
        </p:txBody>
      </p:sp>
      <p:sp>
        <p:nvSpPr>
          <p:cNvPr id="695" name="Google Shape;695;p64"/>
          <p:cNvSpPr/>
          <p:nvPr/>
        </p:nvSpPr>
        <p:spPr>
          <a:xfrm rot="-625891">
            <a:off x="925066" y="566875"/>
            <a:ext cx="2463822" cy="619544"/>
          </a:xfrm>
          <a:prstGeom prst="rect">
            <a:avLst/>
          </a:prstGeom>
          <a:solidFill>
            <a:srgbClr val="C16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3F3F3"/>
                </a:solidFill>
                <a:latin typeface="Dancing Script"/>
                <a:ea typeface="Dancing Script"/>
                <a:cs typeface="Dancing Script"/>
                <a:sym typeface="Dancing Script"/>
              </a:rPr>
              <a:t>Please tell us:</a:t>
            </a:r>
            <a:endParaRPr sz="3200">
              <a:solidFill>
                <a:srgbClr val="F3F3F3"/>
              </a:solidFill>
              <a:latin typeface="Dancing Script"/>
              <a:ea typeface="Dancing Script"/>
              <a:cs typeface="Dancing Script"/>
              <a:sym typeface="Dancing Script"/>
            </a:endParaRPr>
          </a:p>
        </p:txBody>
      </p:sp>
      <p:grpSp>
        <p:nvGrpSpPr>
          <p:cNvPr id="696" name="Google Shape;696;p64"/>
          <p:cNvGrpSpPr/>
          <p:nvPr/>
        </p:nvGrpSpPr>
        <p:grpSpPr>
          <a:xfrm>
            <a:off x="6604169" y="2130158"/>
            <a:ext cx="934682" cy="805212"/>
            <a:chOff x="-65129950" y="2646800"/>
            <a:chExt cx="311125" cy="317425"/>
          </a:xfrm>
        </p:grpSpPr>
        <p:sp>
          <p:nvSpPr>
            <p:cNvPr id="697" name="Google Shape;697;p64"/>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4"/>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64"/>
          <p:cNvSpPr/>
          <p:nvPr/>
        </p:nvSpPr>
        <p:spPr>
          <a:xfrm rot="1826900">
            <a:off x="6366020" y="1168835"/>
            <a:ext cx="2127629" cy="265851"/>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4"/>
          <p:cNvSpPr/>
          <p:nvPr/>
        </p:nvSpPr>
        <p:spPr>
          <a:xfrm rot="-1701232">
            <a:off x="1242534" y="4377817"/>
            <a:ext cx="1095984" cy="229803"/>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5"/>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6" name="Google Shape;706;p65"/>
          <p:cNvSpPr/>
          <p:nvPr/>
        </p:nvSpPr>
        <p:spPr>
          <a:xfrm rot="-625917">
            <a:off x="922132" y="534780"/>
            <a:ext cx="2818284" cy="619544"/>
          </a:xfrm>
          <a:prstGeom prst="rect">
            <a:avLst/>
          </a:prstGeom>
          <a:solidFill>
            <a:srgbClr val="C737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2600">
                <a:solidFill>
                  <a:srgbClr val="F3F3F3"/>
                </a:solidFill>
                <a:latin typeface="Dancing Script"/>
                <a:ea typeface="Dancing Script"/>
                <a:cs typeface="Dancing Script"/>
                <a:sym typeface="Dancing Script"/>
              </a:rPr>
              <a:t>Default Features</a:t>
            </a:r>
            <a:endParaRPr sz="3200">
              <a:solidFill>
                <a:srgbClr val="F3F3F3"/>
              </a:solidFill>
              <a:latin typeface="Dancing Script"/>
              <a:ea typeface="Dancing Script"/>
              <a:cs typeface="Dancing Script"/>
              <a:sym typeface="Dancing Script"/>
            </a:endParaRPr>
          </a:p>
        </p:txBody>
      </p:sp>
      <p:sp>
        <p:nvSpPr>
          <p:cNvPr id="707" name="Google Shape;707;p65"/>
          <p:cNvSpPr/>
          <p:nvPr/>
        </p:nvSpPr>
        <p:spPr>
          <a:xfrm>
            <a:off x="1376200" y="1582425"/>
            <a:ext cx="3608400" cy="3014700"/>
          </a:xfrm>
          <a:prstGeom prst="rect">
            <a:avLst/>
          </a:prstGeom>
          <a:solidFill>
            <a:srgbClr val="C16548"/>
          </a:solid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Arrival date:2020-10-5   </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adult:1   </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children:0</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baby:0    </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country:China     </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Meal:breakfast</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Is Repeated Guest:false</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market segment:online</a:t>
            </a:r>
            <a:endParaRPr sz="1700">
              <a:solidFill>
                <a:srgbClr val="F3F3F3"/>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700">
              <a:solidFill>
                <a:srgbClr val="F3F3F3"/>
              </a:solidFill>
              <a:latin typeface="Source Code Pro"/>
              <a:ea typeface="Source Code Pro"/>
              <a:cs typeface="Source Code Pro"/>
              <a:sym typeface="Source Code Pro"/>
            </a:endParaRPr>
          </a:p>
        </p:txBody>
      </p:sp>
      <p:sp>
        <p:nvSpPr>
          <p:cNvPr id="708" name="Google Shape;708;p65"/>
          <p:cNvSpPr/>
          <p:nvPr/>
        </p:nvSpPr>
        <p:spPr>
          <a:xfrm>
            <a:off x="5283375" y="1404350"/>
            <a:ext cx="3684600" cy="3311100"/>
          </a:xfrm>
          <a:prstGeom prst="rect">
            <a:avLst/>
          </a:prstGeom>
          <a:solidFill>
            <a:srgbClr val="C16548"/>
          </a:solid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CustimerType</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Distribution Chnnal</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Day in waiting list</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Previous booking</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Agent</a:t>
            </a:r>
            <a:endParaRPr sz="1700">
              <a:solidFill>
                <a:srgbClr val="F3F3F3"/>
              </a:solidFill>
              <a:latin typeface="Source Code Pro"/>
              <a:ea typeface="Source Code Pro"/>
              <a:cs typeface="Source Code Pro"/>
              <a:sym typeface="Source Code Pro"/>
            </a:endParaRPr>
          </a:p>
          <a:p>
            <a:pPr indent="-336550" lvl="0" marL="457200" rtl="0" algn="l">
              <a:spcBef>
                <a:spcPts val="0"/>
              </a:spcBef>
              <a:spcAft>
                <a:spcPts val="0"/>
              </a:spcAft>
              <a:buClr>
                <a:srgbClr val="F3F3F3"/>
              </a:buClr>
              <a:buSzPts val="1700"/>
              <a:buFont typeface="Source Code Pro"/>
              <a:buChar char="●"/>
            </a:pPr>
            <a:r>
              <a:rPr lang="es" sz="1700">
                <a:solidFill>
                  <a:srgbClr val="F3F3F3"/>
                </a:solidFill>
                <a:latin typeface="Source Code Pro"/>
                <a:ea typeface="Source Code Pro"/>
                <a:cs typeface="Source Code Pro"/>
                <a:sym typeface="Source Code Pro"/>
              </a:rPr>
              <a:t>ADR</a:t>
            </a:r>
            <a:endParaRPr sz="1700">
              <a:solidFill>
                <a:srgbClr val="F3F3F3"/>
              </a:solidFill>
              <a:latin typeface="Source Code Pro"/>
              <a:ea typeface="Source Code Pro"/>
              <a:cs typeface="Source Code Pro"/>
              <a:sym typeface="Source Code Pro"/>
            </a:endParaRPr>
          </a:p>
          <a:p>
            <a:pPr indent="0" lvl="0" marL="457200" rtl="0" algn="l">
              <a:spcBef>
                <a:spcPts val="0"/>
              </a:spcBef>
              <a:spcAft>
                <a:spcPts val="0"/>
              </a:spcAft>
              <a:buNone/>
            </a:pPr>
            <a:r>
              <a:rPr lang="es" sz="1700">
                <a:solidFill>
                  <a:srgbClr val="F3F3F3"/>
                </a:solidFill>
                <a:latin typeface="Source Code Pro"/>
                <a:ea typeface="Source Code Pro"/>
                <a:cs typeface="Source Code Pro"/>
                <a:sym typeface="Source Code Pro"/>
              </a:rPr>
              <a:t>...</a:t>
            </a:r>
            <a:endParaRPr sz="1700">
              <a:solidFill>
                <a:srgbClr val="F3F3F3"/>
              </a:solidFill>
              <a:latin typeface="Source Code Pro"/>
              <a:ea typeface="Source Code Pro"/>
              <a:cs typeface="Source Code Pro"/>
              <a:sym typeface="Source Code Pro"/>
            </a:endParaRPr>
          </a:p>
          <a:p>
            <a:pPr indent="0" lvl="0" marL="457200" rtl="0" algn="l">
              <a:spcBef>
                <a:spcPts val="0"/>
              </a:spcBef>
              <a:spcAft>
                <a:spcPts val="0"/>
              </a:spcAft>
              <a:buNone/>
            </a:pPr>
            <a:r>
              <a:rPr lang="es" sz="1700">
                <a:solidFill>
                  <a:srgbClr val="F3F3F3"/>
                </a:solidFill>
                <a:latin typeface="Source Code Pro"/>
                <a:ea typeface="Source Code Pro"/>
                <a:cs typeface="Source Code Pro"/>
                <a:sym typeface="Source Code Pro"/>
              </a:rPr>
              <a:t>...</a:t>
            </a:r>
            <a:endParaRPr sz="1700">
              <a:solidFill>
                <a:srgbClr val="F3F3F3"/>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700">
              <a:solidFill>
                <a:srgbClr val="F3F3F3"/>
              </a:solidFill>
              <a:latin typeface="Source Code Pro"/>
              <a:ea typeface="Source Code Pro"/>
              <a:cs typeface="Source Code Pro"/>
              <a:sym typeface="Source Code Pro"/>
            </a:endParaRPr>
          </a:p>
          <a:p>
            <a:pPr indent="0" lvl="0" marL="457200" rtl="0" algn="l">
              <a:spcBef>
                <a:spcPts val="0"/>
              </a:spcBef>
              <a:spcAft>
                <a:spcPts val="0"/>
              </a:spcAft>
              <a:buNone/>
            </a:pPr>
            <a:r>
              <a:t/>
            </a:r>
            <a:endParaRPr b="1">
              <a:solidFill>
                <a:srgbClr val="20124D"/>
              </a:solidFill>
              <a:latin typeface="Source Code Pro"/>
              <a:ea typeface="Source Code Pro"/>
              <a:cs typeface="Source Code Pro"/>
              <a:sym typeface="Source Code Pro"/>
            </a:endParaRPr>
          </a:p>
          <a:p>
            <a:pPr indent="0" lvl="0" marL="457200" rtl="0" algn="l">
              <a:spcBef>
                <a:spcPts val="0"/>
              </a:spcBef>
              <a:spcAft>
                <a:spcPts val="0"/>
              </a:spcAft>
              <a:buNone/>
            </a:pPr>
            <a:r>
              <a:t/>
            </a:r>
            <a:endParaRPr b="1">
              <a:solidFill>
                <a:srgbClr val="20124D"/>
              </a:solidFill>
              <a:latin typeface="Source Code Pro"/>
              <a:ea typeface="Source Code Pro"/>
              <a:cs typeface="Source Code Pro"/>
              <a:sym typeface="Source Code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6"/>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714" name="Google Shape;714;p66"/>
          <p:cNvGrpSpPr/>
          <p:nvPr/>
        </p:nvGrpSpPr>
        <p:grpSpPr>
          <a:xfrm>
            <a:off x="4226544" y="1484188"/>
            <a:ext cx="1703914" cy="1539071"/>
            <a:chOff x="2637425" y="5179000"/>
            <a:chExt cx="196725" cy="196275"/>
          </a:xfrm>
        </p:grpSpPr>
        <p:sp>
          <p:nvSpPr>
            <p:cNvPr id="715" name="Google Shape;715;p66"/>
            <p:cNvSpPr/>
            <p:nvPr/>
          </p:nvSpPr>
          <p:spPr>
            <a:xfrm>
              <a:off x="2639050" y="5248050"/>
              <a:ext cx="35350" cy="17525"/>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6"/>
            <p:cNvSpPr/>
            <p:nvPr/>
          </p:nvSpPr>
          <p:spPr>
            <a:xfrm>
              <a:off x="2648425" y="5221550"/>
              <a:ext cx="34275" cy="25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6"/>
            <p:cNvSpPr/>
            <p:nvPr/>
          </p:nvSpPr>
          <p:spPr>
            <a:xfrm>
              <a:off x="2665725" y="5200075"/>
              <a:ext cx="30150" cy="31950"/>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6"/>
            <p:cNvSpPr/>
            <p:nvPr/>
          </p:nvSpPr>
          <p:spPr>
            <a:xfrm>
              <a:off x="2689175" y="5185475"/>
              <a:ext cx="23275" cy="35000"/>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6"/>
            <p:cNvSpPr/>
            <p:nvPr/>
          </p:nvSpPr>
          <p:spPr>
            <a:xfrm>
              <a:off x="2716750" y="5179000"/>
              <a:ext cx="14275" cy="35000"/>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6"/>
            <p:cNvSpPr/>
            <p:nvPr/>
          </p:nvSpPr>
          <p:spPr>
            <a:xfrm>
              <a:off x="2742550" y="5179175"/>
              <a:ext cx="15150" cy="35350"/>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6"/>
            <p:cNvSpPr/>
            <p:nvPr/>
          </p:nvSpPr>
          <p:spPr>
            <a:xfrm>
              <a:off x="2761100" y="5186550"/>
              <a:ext cx="24025" cy="3502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6"/>
            <p:cNvSpPr/>
            <p:nvPr/>
          </p:nvSpPr>
          <p:spPr>
            <a:xfrm>
              <a:off x="2777350" y="5201900"/>
              <a:ext cx="30675" cy="31575"/>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6"/>
            <p:cNvSpPr/>
            <p:nvPr/>
          </p:nvSpPr>
          <p:spPr>
            <a:xfrm>
              <a:off x="2797525" y="5250925"/>
              <a:ext cx="35550" cy="16625"/>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6"/>
            <p:cNvSpPr/>
            <p:nvPr/>
          </p:nvSpPr>
          <p:spPr>
            <a:xfrm>
              <a:off x="2799150" y="5278875"/>
              <a:ext cx="35000" cy="12825"/>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6"/>
            <p:cNvSpPr/>
            <p:nvPr/>
          </p:nvSpPr>
          <p:spPr>
            <a:xfrm>
              <a:off x="2793575" y="5297825"/>
              <a:ext cx="35350" cy="2182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6"/>
            <p:cNvSpPr/>
            <p:nvPr/>
          </p:nvSpPr>
          <p:spPr>
            <a:xfrm>
              <a:off x="2782925" y="5314775"/>
              <a:ext cx="32475" cy="29225"/>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6"/>
            <p:cNvSpPr/>
            <p:nvPr/>
          </p:nvSpPr>
          <p:spPr>
            <a:xfrm>
              <a:off x="2767975" y="5328275"/>
              <a:ext cx="26875" cy="339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6"/>
            <p:cNvSpPr/>
            <p:nvPr/>
          </p:nvSpPr>
          <p:spPr>
            <a:xfrm>
              <a:off x="2750125" y="5337300"/>
              <a:ext cx="18950" cy="3555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6"/>
            <p:cNvSpPr/>
            <p:nvPr/>
          </p:nvSpPr>
          <p:spPr>
            <a:xfrm>
              <a:off x="2728475" y="5340900"/>
              <a:ext cx="11750" cy="34375"/>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6"/>
            <p:cNvSpPr/>
            <p:nvPr/>
          </p:nvSpPr>
          <p:spPr>
            <a:xfrm>
              <a:off x="2699800" y="5336750"/>
              <a:ext cx="19875" cy="35375"/>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6"/>
            <p:cNvSpPr/>
            <p:nvPr/>
          </p:nvSpPr>
          <p:spPr>
            <a:xfrm>
              <a:off x="2674375" y="5327200"/>
              <a:ext cx="27800" cy="3357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6"/>
            <p:cNvSpPr/>
            <p:nvPr/>
          </p:nvSpPr>
          <p:spPr>
            <a:xfrm>
              <a:off x="2654550" y="5313150"/>
              <a:ext cx="33025" cy="28675"/>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6"/>
            <p:cNvSpPr/>
            <p:nvPr/>
          </p:nvSpPr>
          <p:spPr>
            <a:xfrm>
              <a:off x="2641750" y="5296000"/>
              <a:ext cx="35350" cy="21125"/>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6"/>
            <p:cNvSpPr/>
            <p:nvPr/>
          </p:nvSpPr>
          <p:spPr>
            <a:xfrm>
              <a:off x="2637425" y="5277075"/>
              <a:ext cx="34650" cy="11750"/>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6"/>
            <p:cNvSpPr/>
            <p:nvPr/>
          </p:nvSpPr>
          <p:spPr>
            <a:xfrm>
              <a:off x="2789950" y="5224075"/>
              <a:ext cx="34475" cy="25075"/>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6"/>
            <p:cNvSpPr/>
            <p:nvPr/>
          </p:nvSpPr>
          <p:spPr>
            <a:xfrm>
              <a:off x="2719450" y="5260675"/>
              <a:ext cx="32675" cy="32650"/>
            </a:xfrm>
            <a:custGeom>
              <a:rect b="b" l="l" r="r" t="t"/>
              <a:pathLst>
                <a:path extrusionOk="0" h="1306" w="1307">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66"/>
          <p:cNvSpPr txBox="1"/>
          <p:nvPr/>
        </p:nvSpPr>
        <p:spPr>
          <a:xfrm>
            <a:off x="3514150" y="3168950"/>
            <a:ext cx="2457900" cy="7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500">
                <a:latin typeface="Dancing Script Regular"/>
                <a:ea typeface="Dancing Script Regular"/>
                <a:cs typeface="Dancing Script Regular"/>
                <a:sym typeface="Dancing Script Regular"/>
              </a:rPr>
              <a:t>Loading ... </a:t>
            </a:r>
            <a:endParaRPr sz="3500">
              <a:latin typeface="Dancing Script Regular"/>
              <a:ea typeface="Dancing Script Regular"/>
              <a:cs typeface="Dancing Script Regular"/>
              <a:sym typeface="Dancing Script Regular"/>
            </a:endParaRPr>
          </a:p>
        </p:txBody>
      </p:sp>
      <p:sp>
        <p:nvSpPr>
          <p:cNvPr id="738" name="Google Shape;738;p66"/>
          <p:cNvSpPr txBox="1"/>
          <p:nvPr/>
        </p:nvSpPr>
        <p:spPr>
          <a:xfrm>
            <a:off x="5502525" y="3365625"/>
            <a:ext cx="7872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900">
                <a:latin typeface="Source Code Pro"/>
                <a:ea typeface="Source Code Pro"/>
                <a:cs typeface="Source Code Pro"/>
                <a:sym typeface="Source Code Pro"/>
              </a:rPr>
              <a:t>...</a:t>
            </a:r>
            <a:endParaRPr sz="1900">
              <a:latin typeface="Source Code Pro"/>
              <a:ea typeface="Source Code Pro"/>
              <a:cs typeface="Source Code Pro"/>
              <a:sym typeface="Source Code Pro"/>
            </a:endParaRPr>
          </a:p>
        </p:txBody>
      </p:sp>
      <p:sp>
        <p:nvSpPr>
          <p:cNvPr id="739" name="Google Shape;739;p66"/>
          <p:cNvSpPr txBox="1"/>
          <p:nvPr/>
        </p:nvSpPr>
        <p:spPr>
          <a:xfrm>
            <a:off x="6234325" y="4632600"/>
            <a:ext cx="28377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Source Code Pro"/>
                <a:ea typeface="Source Code Pro"/>
                <a:cs typeface="Source Code Pro"/>
                <a:sym typeface="Source Code Pro"/>
              </a:rPr>
              <a:t>please wait patiently~~~</a:t>
            </a:r>
            <a:endParaRPr>
              <a:latin typeface="Source Code Pro"/>
              <a:ea typeface="Source Code Pro"/>
              <a:cs typeface="Source Code Pro"/>
              <a:sym typeface="Source Code Pro"/>
            </a:endParaRPr>
          </a:p>
        </p:txBody>
      </p:sp>
      <p:pic>
        <p:nvPicPr>
          <p:cNvPr id="740" name="Google Shape;740;p66"/>
          <p:cNvPicPr preferRelativeResize="0"/>
          <p:nvPr/>
        </p:nvPicPr>
        <p:blipFill>
          <a:blip r:embed="rId3">
            <a:alphaModFix/>
          </a:blip>
          <a:stretch>
            <a:fillRect/>
          </a:stretch>
        </p:blipFill>
        <p:spPr>
          <a:xfrm>
            <a:off x="1041725" y="808250"/>
            <a:ext cx="3032420" cy="2022624"/>
          </a:xfrm>
          <a:prstGeom prst="rect">
            <a:avLst/>
          </a:prstGeom>
          <a:noFill/>
          <a:ln>
            <a:noFill/>
          </a:ln>
        </p:spPr>
      </p:pic>
      <p:sp>
        <p:nvSpPr>
          <p:cNvPr id="741" name="Google Shape;741;p66"/>
          <p:cNvSpPr/>
          <p:nvPr/>
        </p:nvSpPr>
        <p:spPr>
          <a:xfrm rot="1826900">
            <a:off x="7222120" y="395585"/>
            <a:ext cx="2127629" cy="265851"/>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6"/>
          <p:cNvSpPr/>
          <p:nvPr/>
        </p:nvSpPr>
        <p:spPr>
          <a:xfrm rot="-3035746">
            <a:off x="111475" y="4814632"/>
            <a:ext cx="2127641" cy="266003"/>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6"/>
          <p:cNvSpPr/>
          <p:nvPr/>
        </p:nvSpPr>
        <p:spPr>
          <a:xfrm rot="-1305623">
            <a:off x="7203141" y="3913414"/>
            <a:ext cx="1089215" cy="211804"/>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erminator 2: Judgement Day Theme &#10;Brad Fiedel, 1991&#10;&#10;All rights to their respective owners.&#10;Monetised by WMG on behalf of RoadRunner Records." id="744" name="Google Shape;744;p66" title="Terminator 2 Theme">
            <a:hlinkClick r:id="rId4"/>
          </p:cNvPr>
          <p:cNvPicPr preferRelativeResize="0"/>
          <p:nvPr/>
        </p:nvPicPr>
        <p:blipFill>
          <a:blip r:embed="rId5">
            <a:alphaModFix/>
          </a:blip>
          <a:stretch>
            <a:fillRect/>
          </a:stretch>
        </p:blipFill>
        <p:spPr>
          <a:xfrm>
            <a:off x="1313500" y="2585360"/>
            <a:ext cx="55525" cy="41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8" name="Shape 748"/>
        <p:cNvGrpSpPr/>
        <p:nvPr/>
      </p:nvGrpSpPr>
      <p:grpSpPr>
        <a:xfrm>
          <a:off x="0" y="0"/>
          <a:ext cx="0" cy="0"/>
          <a:chOff x="0" y="0"/>
          <a:chExt cx="0" cy="0"/>
        </a:xfrm>
      </p:grpSpPr>
      <p:sp>
        <p:nvSpPr>
          <p:cNvPr id="749" name="Google Shape;749;p67"/>
          <p:cNvSpPr/>
          <p:nvPr/>
        </p:nvSpPr>
        <p:spPr>
          <a:xfrm>
            <a:off x="2310325" y="1492600"/>
            <a:ext cx="4523700" cy="36507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7"/>
          <p:cNvSpPr txBox="1"/>
          <p:nvPr>
            <p:ph idx="1" type="subTitle"/>
          </p:nvPr>
        </p:nvSpPr>
        <p:spPr>
          <a:xfrm flipH="1">
            <a:off x="3017897" y="2788050"/>
            <a:ext cx="3108300" cy="6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300">
                <a:solidFill>
                  <a:srgbClr val="F6F2E9"/>
                </a:solidFill>
              </a:rPr>
              <a:t>Does anyone have any questions?</a:t>
            </a:r>
            <a:endParaRPr sz="1300">
              <a:solidFill>
                <a:srgbClr val="F6F2E9"/>
              </a:solidFill>
            </a:endParaRPr>
          </a:p>
          <a:p>
            <a:pPr indent="0" lvl="0" marL="0" rtl="0" algn="ctr">
              <a:spcBef>
                <a:spcPts val="0"/>
              </a:spcBef>
              <a:spcAft>
                <a:spcPts val="0"/>
              </a:spcAft>
              <a:buClr>
                <a:schemeClr val="dk1"/>
              </a:buClr>
              <a:buSzPts val="1100"/>
              <a:buFont typeface="Arial"/>
              <a:buNone/>
            </a:pPr>
            <a:r>
              <a:t/>
            </a:r>
            <a:endParaRPr sz="900">
              <a:solidFill>
                <a:srgbClr val="F6F2E9"/>
              </a:solidFill>
            </a:endParaRPr>
          </a:p>
          <a:p>
            <a:pPr indent="0" lvl="0" marL="0" rtl="0" algn="ctr">
              <a:spcBef>
                <a:spcPts val="0"/>
              </a:spcBef>
              <a:spcAft>
                <a:spcPts val="0"/>
              </a:spcAft>
              <a:buNone/>
            </a:pPr>
            <a:r>
              <a:t/>
            </a:r>
            <a:endParaRPr sz="900">
              <a:solidFill>
                <a:srgbClr val="F6F2E9"/>
              </a:solidFill>
            </a:endParaRPr>
          </a:p>
        </p:txBody>
      </p:sp>
      <p:sp>
        <p:nvSpPr>
          <p:cNvPr id="751" name="Google Shape;751;p67"/>
          <p:cNvSpPr txBox="1"/>
          <p:nvPr>
            <p:ph type="ctrTitle"/>
          </p:nvPr>
        </p:nvSpPr>
        <p:spPr>
          <a:xfrm flipH="1">
            <a:off x="713925" y="2117550"/>
            <a:ext cx="77163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6F2E9"/>
                </a:solidFill>
              </a:rPr>
              <a:t>THANKS</a:t>
            </a:r>
            <a:endParaRPr>
              <a:solidFill>
                <a:srgbClr val="F6F2E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2E9"/>
        </a:solidFill>
      </p:bgPr>
    </p:bg>
    <p:spTree>
      <p:nvGrpSpPr>
        <p:cNvPr id="188" name="Shape 188"/>
        <p:cNvGrpSpPr/>
        <p:nvPr/>
      </p:nvGrpSpPr>
      <p:grpSpPr>
        <a:xfrm>
          <a:off x="0" y="0"/>
          <a:ext cx="0" cy="0"/>
          <a:chOff x="0" y="0"/>
          <a:chExt cx="0" cy="0"/>
        </a:xfrm>
      </p:grpSpPr>
      <p:sp>
        <p:nvSpPr>
          <p:cNvPr id="189" name="Google Shape;189;p27"/>
          <p:cNvSpPr/>
          <p:nvPr/>
        </p:nvSpPr>
        <p:spPr>
          <a:xfrm>
            <a:off x="6221700" y="1352150"/>
            <a:ext cx="2922300" cy="37914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txBox="1"/>
          <p:nvPr>
            <p:ph type="title"/>
          </p:nvPr>
        </p:nvSpPr>
        <p:spPr>
          <a:xfrm>
            <a:off x="6067765" y="99925"/>
            <a:ext cx="2051100" cy="12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596657"/>
                </a:solidFill>
              </a:rPr>
              <a:t>0</a:t>
            </a:r>
            <a:r>
              <a:rPr lang="es"/>
              <a:t>2</a:t>
            </a:r>
            <a:endParaRPr>
              <a:solidFill>
                <a:srgbClr val="596657"/>
              </a:solidFill>
            </a:endParaRPr>
          </a:p>
        </p:txBody>
      </p:sp>
      <p:pic>
        <p:nvPicPr>
          <p:cNvPr id="191" name="Google Shape;191;p27"/>
          <p:cNvPicPr preferRelativeResize="0"/>
          <p:nvPr/>
        </p:nvPicPr>
        <p:blipFill>
          <a:blip r:embed="rId3">
            <a:alphaModFix/>
          </a:blip>
          <a:stretch>
            <a:fillRect/>
          </a:stretch>
        </p:blipFill>
        <p:spPr>
          <a:xfrm>
            <a:off x="4112550" y="1550786"/>
            <a:ext cx="3926400" cy="3699387"/>
          </a:xfrm>
          <a:prstGeom prst="rect">
            <a:avLst/>
          </a:prstGeom>
          <a:noFill/>
          <a:ln>
            <a:noFill/>
          </a:ln>
        </p:spPr>
      </p:pic>
      <p:sp>
        <p:nvSpPr>
          <p:cNvPr id="192" name="Google Shape;192;p27"/>
          <p:cNvSpPr txBox="1"/>
          <p:nvPr>
            <p:ph idx="2" type="ctrTitle"/>
          </p:nvPr>
        </p:nvSpPr>
        <p:spPr>
          <a:xfrm>
            <a:off x="1189050" y="1124875"/>
            <a:ext cx="3926400" cy="254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Data Collection</a:t>
            </a:r>
            <a:endParaRPr>
              <a:solidFill>
                <a:srgbClr val="59665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ctrTitle"/>
          </p:nvPr>
        </p:nvSpPr>
        <p:spPr>
          <a:xfrm rot="-5400000">
            <a:off x="-1249250" y="2334100"/>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Data Collection</a:t>
            </a:r>
            <a:endParaRPr/>
          </a:p>
        </p:txBody>
      </p:sp>
      <p:sp>
        <p:nvSpPr>
          <p:cNvPr id="198" name="Google Shape;198;p28"/>
          <p:cNvSpPr txBox="1"/>
          <p:nvPr>
            <p:ph idx="3" type="ctrTitle"/>
          </p:nvPr>
        </p:nvSpPr>
        <p:spPr>
          <a:xfrm flipH="1">
            <a:off x="1531225" y="4107675"/>
            <a:ext cx="1926600" cy="39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sciencedirect.com</a:t>
            </a:r>
            <a:endParaRPr sz="1800"/>
          </a:p>
        </p:txBody>
      </p:sp>
      <p:sp>
        <p:nvSpPr>
          <p:cNvPr id="199" name="Google Shape;199;p28"/>
          <p:cNvSpPr txBox="1"/>
          <p:nvPr>
            <p:ph idx="2" type="ctrTitle"/>
          </p:nvPr>
        </p:nvSpPr>
        <p:spPr>
          <a:xfrm>
            <a:off x="6225925" y="710825"/>
            <a:ext cx="1328700" cy="42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kaggle.com</a:t>
            </a:r>
            <a:endParaRPr/>
          </a:p>
        </p:txBody>
      </p:sp>
      <p:pic>
        <p:nvPicPr>
          <p:cNvPr id="200" name="Google Shape;200;p28"/>
          <p:cNvPicPr preferRelativeResize="0"/>
          <p:nvPr/>
        </p:nvPicPr>
        <p:blipFill rotWithShape="1">
          <a:blip r:embed="rId3">
            <a:alphaModFix/>
          </a:blip>
          <a:srcRect b="0" l="0" r="0" t="8391"/>
          <a:stretch/>
        </p:blipFill>
        <p:spPr>
          <a:xfrm>
            <a:off x="2277513" y="234850"/>
            <a:ext cx="2125052" cy="3419324"/>
          </a:xfrm>
          <a:prstGeom prst="rect">
            <a:avLst/>
          </a:prstGeom>
          <a:noFill/>
          <a:ln>
            <a:noFill/>
          </a:ln>
        </p:spPr>
      </p:pic>
      <p:cxnSp>
        <p:nvCxnSpPr>
          <p:cNvPr id="201" name="Google Shape;201;p28"/>
          <p:cNvCxnSpPr/>
          <p:nvPr/>
        </p:nvCxnSpPr>
        <p:spPr>
          <a:xfrm rot="10800000">
            <a:off x="2666100" y="3448250"/>
            <a:ext cx="0" cy="609900"/>
          </a:xfrm>
          <a:prstGeom prst="straightConnector1">
            <a:avLst/>
          </a:prstGeom>
          <a:noFill/>
          <a:ln cap="flat" cmpd="sng" w="19050">
            <a:solidFill>
              <a:srgbClr val="596657"/>
            </a:solidFill>
            <a:prstDash val="solid"/>
            <a:round/>
            <a:headEnd len="med" w="med" type="none"/>
            <a:tailEnd len="med" w="med" type="none"/>
          </a:ln>
        </p:spPr>
      </p:cxnSp>
      <p:pic>
        <p:nvPicPr>
          <p:cNvPr id="202" name="Google Shape;202;p28"/>
          <p:cNvPicPr preferRelativeResize="0"/>
          <p:nvPr/>
        </p:nvPicPr>
        <p:blipFill>
          <a:blip r:embed="rId4">
            <a:alphaModFix/>
          </a:blip>
          <a:stretch>
            <a:fillRect/>
          </a:stretch>
        </p:blipFill>
        <p:spPr>
          <a:xfrm>
            <a:off x="5033500" y="1522325"/>
            <a:ext cx="2125051" cy="3419327"/>
          </a:xfrm>
          <a:prstGeom prst="rect">
            <a:avLst/>
          </a:prstGeom>
          <a:noFill/>
          <a:ln>
            <a:noFill/>
          </a:ln>
        </p:spPr>
      </p:pic>
      <p:cxnSp>
        <p:nvCxnSpPr>
          <p:cNvPr id="203" name="Google Shape;203;p28"/>
          <p:cNvCxnSpPr/>
          <p:nvPr/>
        </p:nvCxnSpPr>
        <p:spPr>
          <a:xfrm rot="10800000">
            <a:off x="6714075" y="1177200"/>
            <a:ext cx="0" cy="609900"/>
          </a:xfrm>
          <a:prstGeom prst="straightConnector1">
            <a:avLst/>
          </a:prstGeom>
          <a:noFill/>
          <a:ln cap="flat" cmpd="sng" w="19050">
            <a:solidFill>
              <a:srgbClr val="596657"/>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flipH="1">
            <a:off x="3546450" y="0"/>
            <a:ext cx="2051100" cy="12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596657"/>
                </a:solidFill>
              </a:rPr>
              <a:t>03</a:t>
            </a:r>
            <a:endParaRPr>
              <a:solidFill>
                <a:srgbClr val="596657"/>
              </a:solidFill>
            </a:endParaRPr>
          </a:p>
        </p:txBody>
      </p:sp>
      <p:sp>
        <p:nvSpPr>
          <p:cNvPr id="209" name="Google Shape;209;p29"/>
          <p:cNvSpPr/>
          <p:nvPr/>
        </p:nvSpPr>
        <p:spPr>
          <a:xfrm flipH="1">
            <a:off x="2884800" y="3555200"/>
            <a:ext cx="6259200" cy="9201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9"/>
          <p:cNvPicPr preferRelativeResize="0"/>
          <p:nvPr/>
        </p:nvPicPr>
        <p:blipFill>
          <a:blip r:embed="rId3">
            <a:alphaModFix/>
          </a:blip>
          <a:stretch>
            <a:fillRect/>
          </a:stretch>
        </p:blipFill>
        <p:spPr>
          <a:xfrm>
            <a:off x="1945150" y="1870175"/>
            <a:ext cx="4192575" cy="2342750"/>
          </a:xfrm>
          <a:prstGeom prst="rect">
            <a:avLst/>
          </a:prstGeom>
          <a:noFill/>
          <a:ln>
            <a:noFill/>
          </a:ln>
        </p:spPr>
      </p:pic>
      <p:sp>
        <p:nvSpPr>
          <p:cNvPr id="211" name="Google Shape;211;p29"/>
          <p:cNvSpPr txBox="1"/>
          <p:nvPr>
            <p:ph idx="2" type="ctrTitle"/>
          </p:nvPr>
        </p:nvSpPr>
        <p:spPr>
          <a:xfrm flipH="1">
            <a:off x="4204550" y="1295025"/>
            <a:ext cx="5059200" cy="10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Preprocessing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Data Cleaning</a:t>
            </a:r>
            <a:endParaRPr/>
          </a:p>
        </p:txBody>
      </p:sp>
      <p:grpSp>
        <p:nvGrpSpPr>
          <p:cNvPr id="217" name="Google Shape;217;p30"/>
          <p:cNvGrpSpPr/>
          <p:nvPr/>
        </p:nvGrpSpPr>
        <p:grpSpPr>
          <a:xfrm>
            <a:off x="3792126" y="2875194"/>
            <a:ext cx="275718" cy="421405"/>
            <a:chOff x="2089475" y="238125"/>
            <a:chExt cx="3420825" cy="5228350"/>
          </a:xfrm>
        </p:grpSpPr>
        <p:sp>
          <p:nvSpPr>
            <p:cNvPr id="218" name="Google Shape;218;p30"/>
            <p:cNvSpPr/>
            <p:nvPr/>
          </p:nvSpPr>
          <p:spPr>
            <a:xfrm>
              <a:off x="2497550" y="5313275"/>
              <a:ext cx="163625" cy="153200"/>
            </a:xfrm>
            <a:custGeom>
              <a:rect b="b" l="l" r="r" t="t"/>
              <a:pathLst>
                <a:path extrusionOk="0" h="6128" w="6545">
                  <a:moveTo>
                    <a:pt x="0" y="0"/>
                  </a:moveTo>
                  <a:lnTo>
                    <a:pt x="0" y="6127"/>
                  </a:lnTo>
                  <a:lnTo>
                    <a:pt x="6544" y="6127"/>
                  </a:lnTo>
                  <a:lnTo>
                    <a:pt x="6544" y="0"/>
                  </a:lnTo>
                  <a:close/>
                </a:path>
              </a:pathLst>
            </a:custGeom>
            <a:solidFill>
              <a:srgbClr val="F6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3396400" y="2127125"/>
              <a:ext cx="163625" cy="153200"/>
            </a:xfrm>
            <a:custGeom>
              <a:rect b="b" l="l" r="r" t="t"/>
              <a:pathLst>
                <a:path extrusionOk="0" h="6128" w="6545">
                  <a:moveTo>
                    <a:pt x="1" y="1"/>
                  </a:moveTo>
                  <a:lnTo>
                    <a:pt x="1" y="6128"/>
                  </a:lnTo>
                  <a:lnTo>
                    <a:pt x="6544" y="6128"/>
                  </a:lnTo>
                  <a:lnTo>
                    <a:pt x="6544" y="1"/>
                  </a:lnTo>
                  <a:close/>
                </a:path>
              </a:pathLst>
            </a:custGeom>
            <a:solidFill>
              <a:srgbClr val="F6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a:off x="3722975" y="2127125"/>
              <a:ext cx="163625" cy="153200"/>
            </a:xfrm>
            <a:custGeom>
              <a:rect b="b" l="l" r="r" t="t"/>
              <a:pathLst>
                <a:path extrusionOk="0" h="6128" w="6545">
                  <a:moveTo>
                    <a:pt x="1" y="1"/>
                  </a:moveTo>
                  <a:lnTo>
                    <a:pt x="1" y="6128"/>
                  </a:lnTo>
                  <a:lnTo>
                    <a:pt x="6545" y="6128"/>
                  </a:lnTo>
                  <a:lnTo>
                    <a:pt x="6545" y="1"/>
                  </a:lnTo>
                  <a:close/>
                </a:path>
              </a:pathLst>
            </a:custGeom>
            <a:solidFill>
              <a:srgbClr val="F6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4050175" y="2127125"/>
              <a:ext cx="163000" cy="153200"/>
            </a:xfrm>
            <a:custGeom>
              <a:rect b="b" l="l" r="r" t="t"/>
              <a:pathLst>
                <a:path extrusionOk="0" h="6128" w="6520">
                  <a:moveTo>
                    <a:pt x="0" y="1"/>
                  </a:moveTo>
                  <a:lnTo>
                    <a:pt x="0" y="6128"/>
                  </a:lnTo>
                  <a:lnTo>
                    <a:pt x="6520" y="6128"/>
                  </a:lnTo>
                  <a:lnTo>
                    <a:pt x="6520" y="1"/>
                  </a:lnTo>
                  <a:close/>
                </a:path>
              </a:pathLst>
            </a:custGeom>
            <a:solidFill>
              <a:srgbClr val="F6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4050175" y="809775"/>
              <a:ext cx="653175" cy="653800"/>
            </a:xfrm>
            <a:custGeom>
              <a:rect b="b" l="l" r="r" t="t"/>
              <a:pathLst>
                <a:path extrusionOk="0" h="26152" w="26127">
                  <a:moveTo>
                    <a:pt x="13064" y="9461"/>
                  </a:moveTo>
                  <a:cubicBezTo>
                    <a:pt x="14068" y="10834"/>
                    <a:pt x="15294" y="12059"/>
                    <a:pt x="16691" y="13088"/>
                  </a:cubicBezTo>
                  <a:cubicBezTo>
                    <a:pt x="15294" y="14093"/>
                    <a:pt x="14068" y="15319"/>
                    <a:pt x="13064" y="16716"/>
                  </a:cubicBezTo>
                  <a:cubicBezTo>
                    <a:pt x="12059" y="15319"/>
                    <a:pt x="10833" y="14093"/>
                    <a:pt x="9436" y="13088"/>
                  </a:cubicBezTo>
                  <a:cubicBezTo>
                    <a:pt x="10833" y="12059"/>
                    <a:pt x="12059" y="10834"/>
                    <a:pt x="13064" y="9461"/>
                  </a:cubicBezTo>
                  <a:close/>
                  <a:moveTo>
                    <a:pt x="10000" y="1"/>
                  </a:moveTo>
                  <a:cubicBezTo>
                    <a:pt x="10000" y="5515"/>
                    <a:pt x="5515" y="10025"/>
                    <a:pt x="0" y="10025"/>
                  </a:cubicBezTo>
                  <a:lnTo>
                    <a:pt x="0" y="16152"/>
                  </a:lnTo>
                  <a:cubicBezTo>
                    <a:pt x="5515" y="16152"/>
                    <a:pt x="10000" y="20637"/>
                    <a:pt x="10000" y="26152"/>
                  </a:cubicBezTo>
                  <a:lnTo>
                    <a:pt x="16127" y="26152"/>
                  </a:lnTo>
                  <a:cubicBezTo>
                    <a:pt x="16127" y="20637"/>
                    <a:pt x="20612" y="16152"/>
                    <a:pt x="26127" y="16152"/>
                  </a:cubicBezTo>
                  <a:lnTo>
                    <a:pt x="26127" y="10025"/>
                  </a:lnTo>
                  <a:cubicBezTo>
                    <a:pt x="20612" y="10025"/>
                    <a:pt x="16127" y="5515"/>
                    <a:pt x="16127" y="1"/>
                  </a:cubicBezTo>
                  <a:close/>
                </a:path>
              </a:pathLst>
            </a:custGeom>
            <a:solidFill>
              <a:srgbClr val="F6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4621850" y="238125"/>
              <a:ext cx="653775" cy="653775"/>
            </a:xfrm>
            <a:custGeom>
              <a:rect b="b" l="l" r="r" t="t"/>
              <a:pathLst>
                <a:path extrusionOk="0" h="26151" w="26151">
                  <a:moveTo>
                    <a:pt x="13063" y="9436"/>
                  </a:moveTo>
                  <a:cubicBezTo>
                    <a:pt x="14093" y="10833"/>
                    <a:pt x="15318" y="12058"/>
                    <a:pt x="16691" y="13063"/>
                  </a:cubicBezTo>
                  <a:cubicBezTo>
                    <a:pt x="15318" y="14093"/>
                    <a:pt x="14093" y="15318"/>
                    <a:pt x="13063" y="16690"/>
                  </a:cubicBezTo>
                  <a:cubicBezTo>
                    <a:pt x="12058" y="15318"/>
                    <a:pt x="10833" y="14093"/>
                    <a:pt x="9436" y="13063"/>
                  </a:cubicBezTo>
                  <a:cubicBezTo>
                    <a:pt x="10833" y="12058"/>
                    <a:pt x="12058" y="10833"/>
                    <a:pt x="13063" y="9436"/>
                  </a:cubicBezTo>
                  <a:close/>
                  <a:moveTo>
                    <a:pt x="10000" y="0"/>
                  </a:moveTo>
                  <a:cubicBezTo>
                    <a:pt x="10000" y="5514"/>
                    <a:pt x="5515" y="10000"/>
                    <a:pt x="0" y="10000"/>
                  </a:cubicBezTo>
                  <a:lnTo>
                    <a:pt x="0" y="16127"/>
                  </a:lnTo>
                  <a:cubicBezTo>
                    <a:pt x="5515" y="16127"/>
                    <a:pt x="10000" y="20636"/>
                    <a:pt x="10000" y="26151"/>
                  </a:cubicBezTo>
                  <a:lnTo>
                    <a:pt x="16127" y="26151"/>
                  </a:lnTo>
                  <a:cubicBezTo>
                    <a:pt x="16127" y="20636"/>
                    <a:pt x="20637" y="16127"/>
                    <a:pt x="26151" y="16127"/>
                  </a:cubicBezTo>
                  <a:lnTo>
                    <a:pt x="26151" y="10000"/>
                  </a:lnTo>
                  <a:cubicBezTo>
                    <a:pt x="20637" y="10000"/>
                    <a:pt x="16127" y="5514"/>
                    <a:pt x="16127" y="0"/>
                  </a:cubicBezTo>
                  <a:close/>
                </a:path>
              </a:pathLst>
            </a:custGeom>
            <a:solidFill>
              <a:srgbClr val="F6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2089475" y="1391875"/>
              <a:ext cx="3420825" cy="4074600"/>
            </a:xfrm>
            <a:custGeom>
              <a:rect b="b" l="l" r="r" t="t"/>
              <a:pathLst>
                <a:path extrusionOk="0" h="162984" w="136833">
                  <a:moveTo>
                    <a:pt x="19607" y="12671"/>
                  </a:moveTo>
                  <a:lnTo>
                    <a:pt x="19607" y="47768"/>
                  </a:lnTo>
                  <a:lnTo>
                    <a:pt x="6128" y="34288"/>
                  </a:lnTo>
                  <a:lnTo>
                    <a:pt x="6128" y="12671"/>
                  </a:lnTo>
                  <a:close/>
                  <a:moveTo>
                    <a:pt x="130706" y="12671"/>
                  </a:moveTo>
                  <a:lnTo>
                    <a:pt x="130706" y="34288"/>
                  </a:lnTo>
                  <a:lnTo>
                    <a:pt x="117226" y="47768"/>
                  </a:lnTo>
                  <a:lnTo>
                    <a:pt x="117226" y="12671"/>
                  </a:lnTo>
                  <a:close/>
                  <a:moveTo>
                    <a:pt x="84948" y="104162"/>
                  </a:moveTo>
                  <a:lnTo>
                    <a:pt x="84948" y="114382"/>
                  </a:lnTo>
                  <a:lnTo>
                    <a:pt x="51861" y="114382"/>
                  </a:lnTo>
                  <a:lnTo>
                    <a:pt x="51861" y="104162"/>
                  </a:lnTo>
                  <a:close/>
                  <a:moveTo>
                    <a:pt x="71885" y="120510"/>
                  </a:moveTo>
                  <a:lnTo>
                    <a:pt x="71885" y="135215"/>
                  </a:lnTo>
                  <a:lnTo>
                    <a:pt x="84654" y="143793"/>
                  </a:lnTo>
                  <a:lnTo>
                    <a:pt x="52596" y="143793"/>
                  </a:lnTo>
                  <a:lnTo>
                    <a:pt x="64949" y="135215"/>
                  </a:lnTo>
                  <a:lnTo>
                    <a:pt x="64949" y="120510"/>
                  </a:lnTo>
                  <a:close/>
                  <a:moveTo>
                    <a:pt x="91492" y="149920"/>
                  </a:moveTo>
                  <a:lnTo>
                    <a:pt x="91492" y="156856"/>
                  </a:lnTo>
                  <a:lnTo>
                    <a:pt x="45342" y="156856"/>
                  </a:lnTo>
                  <a:lnTo>
                    <a:pt x="45342" y="149920"/>
                  </a:lnTo>
                  <a:close/>
                  <a:moveTo>
                    <a:pt x="19607" y="0"/>
                  </a:moveTo>
                  <a:lnTo>
                    <a:pt x="19607" y="6544"/>
                  </a:lnTo>
                  <a:lnTo>
                    <a:pt x="0" y="6544"/>
                  </a:lnTo>
                  <a:lnTo>
                    <a:pt x="0" y="36812"/>
                  </a:lnTo>
                  <a:lnTo>
                    <a:pt x="19607" y="56419"/>
                  </a:lnTo>
                  <a:lnTo>
                    <a:pt x="19607" y="62963"/>
                  </a:lnTo>
                  <a:lnTo>
                    <a:pt x="54679" y="98035"/>
                  </a:lnTo>
                  <a:lnTo>
                    <a:pt x="45734" y="98035"/>
                  </a:lnTo>
                  <a:lnTo>
                    <a:pt x="45734" y="120510"/>
                  </a:lnTo>
                  <a:lnTo>
                    <a:pt x="58821" y="120510"/>
                  </a:lnTo>
                  <a:lnTo>
                    <a:pt x="58821" y="131931"/>
                  </a:lnTo>
                  <a:lnTo>
                    <a:pt x="39214" y="145018"/>
                  </a:lnTo>
                  <a:lnTo>
                    <a:pt x="39214" y="156856"/>
                  </a:lnTo>
                  <a:lnTo>
                    <a:pt x="29411" y="156856"/>
                  </a:lnTo>
                  <a:lnTo>
                    <a:pt x="29411" y="162983"/>
                  </a:lnTo>
                  <a:lnTo>
                    <a:pt x="111099" y="162983"/>
                  </a:lnTo>
                  <a:lnTo>
                    <a:pt x="111099" y="156856"/>
                  </a:lnTo>
                  <a:lnTo>
                    <a:pt x="97619" y="156856"/>
                  </a:lnTo>
                  <a:lnTo>
                    <a:pt x="97619" y="145018"/>
                  </a:lnTo>
                  <a:lnTo>
                    <a:pt x="78012" y="131931"/>
                  </a:lnTo>
                  <a:lnTo>
                    <a:pt x="78012" y="120510"/>
                  </a:lnTo>
                  <a:lnTo>
                    <a:pt x="91075" y="120510"/>
                  </a:lnTo>
                  <a:lnTo>
                    <a:pt x="91075" y="98035"/>
                  </a:lnTo>
                  <a:lnTo>
                    <a:pt x="82546" y="98035"/>
                  </a:lnTo>
                  <a:lnTo>
                    <a:pt x="117226" y="62963"/>
                  </a:lnTo>
                  <a:lnTo>
                    <a:pt x="117226" y="56419"/>
                  </a:lnTo>
                  <a:lnTo>
                    <a:pt x="136833" y="36812"/>
                  </a:lnTo>
                  <a:lnTo>
                    <a:pt x="136833" y="6544"/>
                  </a:lnTo>
                  <a:lnTo>
                    <a:pt x="117226" y="6544"/>
                  </a:lnTo>
                  <a:lnTo>
                    <a:pt x="117226" y="0"/>
                  </a:lnTo>
                  <a:lnTo>
                    <a:pt x="101295" y="0"/>
                  </a:lnTo>
                  <a:lnTo>
                    <a:pt x="101295" y="6127"/>
                  </a:lnTo>
                  <a:lnTo>
                    <a:pt x="111099" y="6127"/>
                  </a:lnTo>
                  <a:lnTo>
                    <a:pt x="111099" y="60414"/>
                  </a:lnTo>
                  <a:lnTo>
                    <a:pt x="73894" y="98035"/>
                  </a:lnTo>
                  <a:lnTo>
                    <a:pt x="63356" y="98035"/>
                  </a:lnTo>
                  <a:lnTo>
                    <a:pt x="25735" y="60414"/>
                  </a:lnTo>
                  <a:lnTo>
                    <a:pt x="25735" y="6127"/>
                  </a:lnTo>
                  <a:lnTo>
                    <a:pt x="81688" y="6127"/>
                  </a:lnTo>
                  <a:lnTo>
                    <a:pt x="81688" y="0"/>
                  </a:lnTo>
                  <a:close/>
                </a:path>
              </a:pathLst>
            </a:custGeom>
            <a:solidFill>
              <a:srgbClr val="F6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3232800" y="2944500"/>
              <a:ext cx="1143975" cy="153200"/>
            </a:xfrm>
            <a:custGeom>
              <a:rect b="b" l="l" r="r" t="t"/>
              <a:pathLst>
                <a:path extrusionOk="0" h="6128" w="45759">
                  <a:moveTo>
                    <a:pt x="1" y="0"/>
                  </a:moveTo>
                  <a:lnTo>
                    <a:pt x="1" y="6127"/>
                  </a:lnTo>
                  <a:lnTo>
                    <a:pt x="45759" y="6127"/>
                  </a:lnTo>
                  <a:lnTo>
                    <a:pt x="45759" y="0"/>
                  </a:lnTo>
                  <a:close/>
                </a:path>
              </a:pathLst>
            </a:custGeom>
            <a:solidFill>
              <a:srgbClr val="F6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3477900" y="3271075"/>
              <a:ext cx="653800" cy="153200"/>
            </a:xfrm>
            <a:custGeom>
              <a:rect b="b" l="l" r="r" t="t"/>
              <a:pathLst>
                <a:path extrusionOk="0" h="6128" w="26152">
                  <a:moveTo>
                    <a:pt x="0" y="0"/>
                  </a:moveTo>
                  <a:lnTo>
                    <a:pt x="0" y="6128"/>
                  </a:lnTo>
                  <a:lnTo>
                    <a:pt x="26151" y="6128"/>
                  </a:lnTo>
                  <a:lnTo>
                    <a:pt x="26151" y="0"/>
                  </a:lnTo>
                  <a:close/>
                </a:path>
              </a:pathLst>
            </a:custGeom>
            <a:solidFill>
              <a:srgbClr val="F6F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7" name="Google Shape;227;p30"/>
          <p:cNvPicPr preferRelativeResize="0"/>
          <p:nvPr/>
        </p:nvPicPr>
        <p:blipFill>
          <a:blip r:embed="rId3">
            <a:alphaModFix/>
          </a:blip>
          <a:stretch>
            <a:fillRect/>
          </a:stretch>
        </p:blipFill>
        <p:spPr>
          <a:xfrm>
            <a:off x="2968775" y="421850"/>
            <a:ext cx="1674999" cy="3739900"/>
          </a:xfrm>
          <a:prstGeom prst="rect">
            <a:avLst/>
          </a:prstGeom>
          <a:noFill/>
          <a:ln>
            <a:noFill/>
          </a:ln>
        </p:spPr>
      </p:pic>
      <p:pic>
        <p:nvPicPr>
          <p:cNvPr id="228" name="Google Shape;228;p30"/>
          <p:cNvPicPr preferRelativeResize="0"/>
          <p:nvPr/>
        </p:nvPicPr>
        <p:blipFill rotWithShape="1">
          <a:blip r:embed="rId4">
            <a:alphaModFix/>
          </a:blip>
          <a:srcRect b="63221" l="0" r="0" t="0"/>
          <a:stretch/>
        </p:blipFill>
        <p:spPr>
          <a:xfrm>
            <a:off x="5006475" y="421850"/>
            <a:ext cx="1731199" cy="1078050"/>
          </a:xfrm>
          <a:prstGeom prst="rect">
            <a:avLst/>
          </a:prstGeom>
          <a:noFill/>
          <a:ln>
            <a:noFill/>
          </a:ln>
        </p:spPr>
      </p:pic>
      <p:pic>
        <p:nvPicPr>
          <p:cNvPr id="229" name="Google Shape;229;p30"/>
          <p:cNvPicPr preferRelativeResize="0"/>
          <p:nvPr/>
        </p:nvPicPr>
        <p:blipFill>
          <a:blip r:embed="rId5">
            <a:alphaModFix/>
          </a:blip>
          <a:stretch>
            <a:fillRect/>
          </a:stretch>
        </p:blipFill>
        <p:spPr>
          <a:xfrm>
            <a:off x="947150" y="1297263"/>
            <a:ext cx="1842900" cy="3739901"/>
          </a:xfrm>
          <a:prstGeom prst="rect">
            <a:avLst/>
          </a:prstGeom>
          <a:noFill/>
          <a:ln>
            <a:noFill/>
          </a:ln>
        </p:spPr>
      </p:pic>
      <p:sp>
        <p:nvSpPr>
          <p:cNvPr id="230" name="Google Shape;230;p30"/>
          <p:cNvSpPr/>
          <p:nvPr/>
        </p:nvSpPr>
        <p:spPr>
          <a:xfrm>
            <a:off x="1907600" y="669475"/>
            <a:ext cx="956400" cy="2562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3792125" y="2475175"/>
            <a:ext cx="956400" cy="2562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0"/>
          <p:cNvPicPr preferRelativeResize="0"/>
          <p:nvPr/>
        </p:nvPicPr>
        <p:blipFill>
          <a:blip r:embed="rId6">
            <a:alphaModFix/>
          </a:blip>
          <a:stretch>
            <a:fillRect/>
          </a:stretch>
        </p:blipFill>
        <p:spPr>
          <a:xfrm>
            <a:off x="5006475" y="3085725"/>
            <a:ext cx="1731199" cy="1078050"/>
          </a:xfrm>
          <a:prstGeom prst="rect">
            <a:avLst/>
          </a:prstGeom>
          <a:noFill/>
          <a:ln>
            <a:noFill/>
          </a:ln>
        </p:spPr>
      </p:pic>
      <p:pic>
        <p:nvPicPr>
          <p:cNvPr id="233" name="Google Shape;233;p30"/>
          <p:cNvPicPr preferRelativeResize="0"/>
          <p:nvPr/>
        </p:nvPicPr>
        <p:blipFill>
          <a:blip r:embed="rId7">
            <a:alphaModFix/>
          </a:blip>
          <a:stretch>
            <a:fillRect/>
          </a:stretch>
        </p:blipFill>
        <p:spPr>
          <a:xfrm>
            <a:off x="7020875" y="1297275"/>
            <a:ext cx="1731199" cy="3699301"/>
          </a:xfrm>
          <a:prstGeom prst="rect">
            <a:avLst/>
          </a:prstGeom>
          <a:noFill/>
          <a:ln>
            <a:noFill/>
          </a:ln>
        </p:spPr>
      </p:pic>
      <p:pic>
        <p:nvPicPr>
          <p:cNvPr id="234" name="Google Shape;234;p30"/>
          <p:cNvPicPr preferRelativeResize="0"/>
          <p:nvPr/>
        </p:nvPicPr>
        <p:blipFill>
          <a:blip r:embed="rId8">
            <a:alphaModFix/>
          </a:blip>
          <a:stretch>
            <a:fillRect/>
          </a:stretch>
        </p:blipFill>
        <p:spPr>
          <a:xfrm>
            <a:off x="5006475" y="1499900"/>
            <a:ext cx="1731200" cy="1585825"/>
          </a:xfrm>
          <a:prstGeom prst="rect">
            <a:avLst/>
          </a:prstGeom>
          <a:noFill/>
          <a:ln>
            <a:noFill/>
          </a:ln>
        </p:spPr>
      </p:pic>
      <p:sp>
        <p:nvSpPr>
          <p:cNvPr id="235" name="Google Shape;235;p30"/>
          <p:cNvSpPr/>
          <p:nvPr/>
        </p:nvSpPr>
        <p:spPr>
          <a:xfrm>
            <a:off x="5886325" y="2475175"/>
            <a:ext cx="956400" cy="2562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8085275" y="669475"/>
            <a:ext cx="956400" cy="25620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30"/>
          <p:cNvGrpSpPr/>
          <p:nvPr/>
        </p:nvGrpSpPr>
        <p:grpSpPr>
          <a:xfrm>
            <a:off x="8217689" y="780764"/>
            <a:ext cx="359883" cy="349218"/>
            <a:chOff x="2085450" y="2057100"/>
            <a:chExt cx="481900" cy="423500"/>
          </a:xfrm>
        </p:grpSpPr>
        <p:sp>
          <p:nvSpPr>
            <p:cNvPr id="238" name="Google Shape;238;p3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39" name="Google Shape;239;p3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40" name="Google Shape;240;p3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grpSp>
        <p:nvGrpSpPr>
          <p:cNvPr id="241" name="Google Shape;241;p30"/>
          <p:cNvGrpSpPr/>
          <p:nvPr/>
        </p:nvGrpSpPr>
        <p:grpSpPr>
          <a:xfrm>
            <a:off x="3882283" y="2632720"/>
            <a:ext cx="336105" cy="329934"/>
            <a:chOff x="5716825" y="3235950"/>
            <a:chExt cx="300900" cy="295375"/>
          </a:xfrm>
        </p:grpSpPr>
        <p:sp>
          <p:nvSpPr>
            <p:cNvPr id="242" name="Google Shape;242;p3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30"/>
          <p:cNvGrpSpPr/>
          <p:nvPr/>
        </p:nvGrpSpPr>
        <p:grpSpPr>
          <a:xfrm>
            <a:off x="6016337" y="2632731"/>
            <a:ext cx="345750" cy="337039"/>
            <a:chOff x="-31817400" y="3910025"/>
            <a:chExt cx="301675" cy="294075"/>
          </a:xfrm>
        </p:grpSpPr>
        <p:sp>
          <p:nvSpPr>
            <p:cNvPr id="247" name="Google Shape;247;p3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30"/>
          <p:cNvGrpSpPr/>
          <p:nvPr/>
        </p:nvGrpSpPr>
        <p:grpSpPr>
          <a:xfrm>
            <a:off x="2042304" y="765648"/>
            <a:ext cx="377821" cy="379463"/>
            <a:chOff x="3854700" y="249750"/>
            <a:chExt cx="500425" cy="481125"/>
          </a:xfrm>
        </p:grpSpPr>
        <p:sp>
          <p:nvSpPr>
            <p:cNvPr id="251" name="Google Shape;251;p3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2" name="Google Shape;252;p3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3" name="Google Shape;253;p3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4" name="Google Shape;254;p3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5" name="Google Shape;255;p3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6" name="Google Shape;256;p3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7" name="Google Shape;257;p3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8" name="Google Shape;258;p3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259" name="Google Shape;259;p30"/>
          <p:cNvSpPr txBox="1"/>
          <p:nvPr/>
        </p:nvSpPr>
        <p:spPr>
          <a:xfrm>
            <a:off x="2016375" y="1301800"/>
            <a:ext cx="7737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Oswald"/>
                <a:ea typeface="Oswald"/>
                <a:cs typeface="Oswald"/>
                <a:sym typeface="Oswald"/>
              </a:rPr>
              <a:t>Merge </a:t>
            </a:r>
            <a:r>
              <a:rPr lang="es" sz="1000">
                <a:solidFill>
                  <a:srgbClr val="F1C232"/>
                </a:solidFill>
                <a:latin typeface="Oswald"/>
                <a:ea typeface="Oswald"/>
                <a:cs typeface="Oswald"/>
                <a:sym typeface="Oswald"/>
              </a:rPr>
              <a:t>Resort Hotel </a:t>
            </a:r>
            <a:endParaRPr sz="1000">
              <a:solidFill>
                <a:srgbClr val="F1C232"/>
              </a:solidFill>
              <a:latin typeface="Oswald"/>
              <a:ea typeface="Oswald"/>
              <a:cs typeface="Oswald"/>
              <a:sym typeface="Oswald"/>
            </a:endParaRPr>
          </a:p>
          <a:p>
            <a:pPr indent="0" lvl="0" marL="0" rtl="0" algn="l">
              <a:spcBef>
                <a:spcPts val="0"/>
              </a:spcBef>
              <a:spcAft>
                <a:spcPts val="0"/>
              </a:spcAft>
              <a:buNone/>
            </a:pPr>
            <a:r>
              <a:rPr lang="es" sz="1000">
                <a:solidFill>
                  <a:srgbClr val="FFFFFF"/>
                </a:solidFill>
                <a:latin typeface="Oswald"/>
                <a:ea typeface="Oswald"/>
                <a:cs typeface="Oswald"/>
                <a:sym typeface="Oswald"/>
              </a:rPr>
              <a:t>and </a:t>
            </a:r>
            <a:endParaRPr sz="1000">
              <a:solidFill>
                <a:srgbClr val="FFFFFF"/>
              </a:solidFill>
              <a:latin typeface="Oswald"/>
              <a:ea typeface="Oswald"/>
              <a:cs typeface="Oswald"/>
              <a:sym typeface="Oswald"/>
            </a:endParaRPr>
          </a:p>
          <a:p>
            <a:pPr indent="0" lvl="0" marL="0" rtl="0" algn="l">
              <a:spcBef>
                <a:spcPts val="0"/>
              </a:spcBef>
              <a:spcAft>
                <a:spcPts val="0"/>
              </a:spcAft>
              <a:buNone/>
            </a:pPr>
            <a:r>
              <a:rPr lang="es" sz="1000">
                <a:solidFill>
                  <a:srgbClr val="F1C232"/>
                </a:solidFill>
                <a:latin typeface="Oswald"/>
                <a:ea typeface="Oswald"/>
                <a:cs typeface="Oswald"/>
                <a:sym typeface="Oswald"/>
              </a:rPr>
              <a:t>City hotel</a:t>
            </a:r>
            <a:endParaRPr sz="1000">
              <a:solidFill>
                <a:srgbClr val="F1C232"/>
              </a:solidFill>
              <a:latin typeface="Oswald"/>
              <a:ea typeface="Oswald"/>
              <a:cs typeface="Oswald"/>
              <a:sym typeface="Oswald"/>
            </a:endParaRPr>
          </a:p>
        </p:txBody>
      </p:sp>
      <p:sp>
        <p:nvSpPr>
          <p:cNvPr id="260" name="Google Shape;260;p30"/>
          <p:cNvSpPr txBox="1"/>
          <p:nvPr/>
        </p:nvSpPr>
        <p:spPr>
          <a:xfrm>
            <a:off x="3869363" y="3134250"/>
            <a:ext cx="1011600" cy="10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Oswald"/>
                <a:ea typeface="Oswald"/>
                <a:cs typeface="Oswald"/>
                <a:sym typeface="Oswald"/>
              </a:rPr>
              <a:t>Drop </a:t>
            </a:r>
            <a:r>
              <a:rPr lang="es" sz="1000">
                <a:solidFill>
                  <a:srgbClr val="F1C232"/>
                </a:solidFill>
              </a:rPr>
              <a:t>unnecessary</a:t>
            </a:r>
            <a:endParaRPr sz="1000">
              <a:solidFill>
                <a:srgbClr val="F1C232"/>
              </a:solidFill>
            </a:endParaRPr>
          </a:p>
          <a:p>
            <a:pPr indent="0" lvl="0" marL="0" rtl="0" algn="l">
              <a:spcBef>
                <a:spcPts val="0"/>
              </a:spcBef>
              <a:spcAft>
                <a:spcPts val="0"/>
              </a:spcAft>
              <a:buNone/>
            </a:pPr>
            <a:r>
              <a:rPr lang="es" sz="1000">
                <a:solidFill>
                  <a:srgbClr val="F1C232"/>
                </a:solidFill>
              </a:rPr>
              <a:t>feature</a:t>
            </a:r>
            <a:endParaRPr sz="1000">
              <a:solidFill>
                <a:srgbClr val="F1C232"/>
              </a:solidFill>
            </a:endParaRPr>
          </a:p>
          <a:p>
            <a:pPr indent="0" lvl="0" marL="0" rtl="0" algn="l">
              <a:spcBef>
                <a:spcPts val="0"/>
              </a:spcBef>
              <a:spcAft>
                <a:spcPts val="0"/>
              </a:spcAft>
              <a:buNone/>
            </a:pPr>
            <a:r>
              <a:rPr lang="es" sz="1000">
                <a:solidFill>
                  <a:srgbClr val="FFFFFF"/>
                </a:solidFill>
              </a:rPr>
              <a:t>and</a:t>
            </a:r>
            <a:endParaRPr sz="1000">
              <a:solidFill>
                <a:srgbClr val="FFFFFF"/>
              </a:solidFill>
            </a:endParaRPr>
          </a:p>
          <a:p>
            <a:pPr indent="0" lvl="0" marL="0" rtl="0" algn="l">
              <a:spcBef>
                <a:spcPts val="0"/>
              </a:spcBef>
              <a:spcAft>
                <a:spcPts val="0"/>
              </a:spcAft>
              <a:buNone/>
            </a:pPr>
            <a:r>
              <a:rPr lang="es" sz="1000">
                <a:solidFill>
                  <a:srgbClr val="F1C232"/>
                </a:solidFill>
              </a:rPr>
              <a:t>fillna</a:t>
            </a:r>
            <a:endParaRPr sz="1000">
              <a:solidFill>
                <a:srgbClr val="F1C232"/>
              </a:solidFill>
            </a:endParaRPr>
          </a:p>
        </p:txBody>
      </p:sp>
      <p:sp>
        <p:nvSpPr>
          <p:cNvPr id="261" name="Google Shape;261;p30"/>
          <p:cNvSpPr txBox="1"/>
          <p:nvPr/>
        </p:nvSpPr>
        <p:spPr>
          <a:xfrm>
            <a:off x="5960300" y="3231475"/>
            <a:ext cx="1181400" cy="13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Oswald"/>
                <a:ea typeface="Oswald"/>
                <a:cs typeface="Oswald"/>
                <a:sym typeface="Oswald"/>
              </a:rPr>
              <a:t>Encoding with</a:t>
            </a:r>
            <a:endParaRPr sz="1000">
              <a:solidFill>
                <a:srgbClr val="FFFFFF"/>
              </a:solidFill>
              <a:latin typeface="Oswald"/>
              <a:ea typeface="Oswald"/>
              <a:cs typeface="Oswald"/>
              <a:sym typeface="Oswald"/>
            </a:endParaRPr>
          </a:p>
          <a:p>
            <a:pPr indent="0" lvl="0" marL="0" rtl="0" algn="l">
              <a:spcBef>
                <a:spcPts val="0"/>
              </a:spcBef>
              <a:spcAft>
                <a:spcPts val="0"/>
              </a:spcAft>
              <a:buNone/>
            </a:pPr>
            <a:r>
              <a:rPr lang="es" sz="1000">
                <a:solidFill>
                  <a:srgbClr val="F1C232"/>
                </a:solidFill>
                <a:latin typeface="Oswald"/>
                <a:ea typeface="Oswald"/>
                <a:cs typeface="Oswald"/>
                <a:sym typeface="Oswald"/>
              </a:rPr>
              <a:t>get_dummies</a:t>
            </a:r>
            <a:endParaRPr sz="1000">
              <a:solidFill>
                <a:srgbClr val="F1C232"/>
              </a:solidFill>
              <a:latin typeface="Oswald"/>
              <a:ea typeface="Oswald"/>
              <a:cs typeface="Oswald"/>
              <a:sym typeface="Oswald"/>
            </a:endParaRPr>
          </a:p>
          <a:p>
            <a:pPr indent="0" lvl="0" marL="0" rtl="0" algn="l">
              <a:spcBef>
                <a:spcPts val="0"/>
              </a:spcBef>
              <a:spcAft>
                <a:spcPts val="0"/>
              </a:spcAft>
              <a:buNone/>
            </a:pPr>
            <a:r>
              <a:rPr lang="es" sz="1000">
                <a:solidFill>
                  <a:srgbClr val="FFFFFF"/>
                </a:solidFill>
                <a:latin typeface="Oswald"/>
                <a:ea typeface="Oswald"/>
                <a:cs typeface="Oswald"/>
                <a:sym typeface="Oswald"/>
              </a:rPr>
              <a:t>and</a:t>
            </a:r>
            <a:endParaRPr sz="1000">
              <a:solidFill>
                <a:srgbClr val="FFFFFF"/>
              </a:solidFill>
              <a:latin typeface="Oswald"/>
              <a:ea typeface="Oswald"/>
              <a:cs typeface="Oswald"/>
              <a:sym typeface="Oswald"/>
            </a:endParaRPr>
          </a:p>
          <a:p>
            <a:pPr indent="0" lvl="0" marL="0" rtl="0" algn="l">
              <a:spcBef>
                <a:spcPts val="0"/>
              </a:spcBef>
              <a:spcAft>
                <a:spcPts val="0"/>
              </a:spcAft>
              <a:buNone/>
            </a:pPr>
            <a:r>
              <a:rPr lang="es" sz="1000">
                <a:solidFill>
                  <a:srgbClr val="F1C232"/>
                </a:solidFill>
                <a:latin typeface="Oswald"/>
                <a:ea typeface="Oswald"/>
                <a:cs typeface="Oswald"/>
                <a:sym typeface="Oswald"/>
              </a:rPr>
              <a:t>ordinal_encoder</a:t>
            </a:r>
            <a:endParaRPr sz="1000">
              <a:solidFill>
                <a:srgbClr val="F1C232"/>
              </a:solidFill>
              <a:latin typeface="Oswald"/>
              <a:ea typeface="Oswald"/>
              <a:cs typeface="Oswald"/>
              <a:sym typeface="Oswald"/>
            </a:endParaRPr>
          </a:p>
        </p:txBody>
      </p:sp>
      <p:sp>
        <p:nvSpPr>
          <p:cNvPr id="262" name="Google Shape;262;p30"/>
          <p:cNvSpPr txBox="1"/>
          <p:nvPr/>
        </p:nvSpPr>
        <p:spPr>
          <a:xfrm>
            <a:off x="8178650" y="1337175"/>
            <a:ext cx="1535400" cy="14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Oswald"/>
                <a:ea typeface="Oswald"/>
                <a:cs typeface="Oswald"/>
                <a:sym typeface="Oswald"/>
              </a:rPr>
              <a:t>Mapping </a:t>
            </a:r>
            <a:endParaRPr>
              <a:solidFill>
                <a:srgbClr val="FFFFFF"/>
              </a:solidFill>
              <a:latin typeface="Oswald"/>
              <a:ea typeface="Oswald"/>
              <a:cs typeface="Oswald"/>
              <a:sym typeface="Oswald"/>
            </a:endParaRPr>
          </a:p>
          <a:p>
            <a:pPr indent="0" lvl="0" marL="0" rtl="0" algn="l">
              <a:spcBef>
                <a:spcPts val="0"/>
              </a:spcBef>
              <a:spcAft>
                <a:spcPts val="0"/>
              </a:spcAft>
              <a:buNone/>
            </a:pPr>
            <a:r>
              <a:rPr lang="es">
                <a:solidFill>
                  <a:srgbClr val="F1C232"/>
                </a:solidFill>
                <a:latin typeface="Oswald"/>
                <a:ea typeface="Oswald"/>
                <a:cs typeface="Oswald"/>
                <a:sym typeface="Oswald"/>
              </a:rPr>
              <a:t>data</a:t>
            </a:r>
            <a:endParaRPr>
              <a:solidFill>
                <a:srgbClr val="F1C232"/>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ctrTitle"/>
          </p:nvPr>
        </p:nvSpPr>
        <p:spPr>
          <a:xfrm rot="-5400000">
            <a:off x="-1123975" y="2404575"/>
            <a:ext cx="3699300" cy="32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Country of guests</a:t>
            </a:r>
            <a:endParaRPr/>
          </a:p>
        </p:txBody>
      </p:sp>
      <p:sp>
        <p:nvSpPr>
          <p:cNvPr id="268" name="Google Shape;268;p31"/>
          <p:cNvSpPr/>
          <p:nvPr/>
        </p:nvSpPr>
        <p:spPr>
          <a:xfrm>
            <a:off x="6999350" y="3132300"/>
            <a:ext cx="455700" cy="20112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269" name="Google Shape;269;p31"/>
          <p:cNvSpPr/>
          <p:nvPr/>
        </p:nvSpPr>
        <p:spPr>
          <a:xfrm>
            <a:off x="3329577" y="0"/>
            <a:ext cx="455700" cy="2011200"/>
          </a:xfrm>
          <a:prstGeom prst="rect">
            <a:avLst/>
          </a:prstGeom>
          <a:solidFill>
            <a:srgbClr val="C165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pic>
        <p:nvPicPr>
          <p:cNvPr id="270" name="Google Shape;270;p31"/>
          <p:cNvPicPr preferRelativeResize="0"/>
          <p:nvPr/>
        </p:nvPicPr>
        <p:blipFill>
          <a:blip r:embed="rId3">
            <a:alphaModFix/>
          </a:blip>
          <a:stretch>
            <a:fillRect/>
          </a:stretch>
        </p:blipFill>
        <p:spPr>
          <a:xfrm>
            <a:off x="5869525" y="2893475"/>
            <a:ext cx="2857724" cy="1889825"/>
          </a:xfrm>
          <a:prstGeom prst="rect">
            <a:avLst/>
          </a:prstGeom>
          <a:noFill/>
          <a:ln>
            <a:noFill/>
          </a:ln>
        </p:spPr>
      </p:pic>
      <p:pic>
        <p:nvPicPr>
          <p:cNvPr id="271" name="Google Shape;271;p31"/>
          <p:cNvPicPr preferRelativeResize="0"/>
          <p:nvPr/>
        </p:nvPicPr>
        <p:blipFill>
          <a:blip r:embed="rId4">
            <a:alphaModFix/>
          </a:blip>
          <a:stretch>
            <a:fillRect/>
          </a:stretch>
        </p:blipFill>
        <p:spPr>
          <a:xfrm>
            <a:off x="889325" y="486725"/>
            <a:ext cx="5461874" cy="2330500"/>
          </a:xfrm>
          <a:prstGeom prst="rect">
            <a:avLst/>
          </a:prstGeom>
          <a:noFill/>
          <a:ln>
            <a:noFill/>
          </a:ln>
        </p:spPr>
      </p:pic>
      <p:cxnSp>
        <p:nvCxnSpPr>
          <p:cNvPr id="272" name="Google Shape;272;p31"/>
          <p:cNvCxnSpPr/>
          <p:nvPr/>
        </p:nvCxnSpPr>
        <p:spPr>
          <a:xfrm rot="10800000">
            <a:off x="5202000" y="3961825"/>
            <a:ext cx="824700" cy="2700"/>
          </a:xfrm>
          <a:prstGeom prst="straightConnector1">
            <a:avLst/>
          </a:prstGeom>
          <a:noFill/>
          <a:ln cap="flat" cmpd="sng" w="19050">
            <a:solidFill>
              <a:srgbClr val="596657"/>
            </a:solidFill>
            <a:prstDash val="solid"/>
            <a:round/>
            <a:headEnd len="med" w="med" type="none"/>
            <a:tailEnd len="med" w="med" type="none"/>
          </a:ln>
        </p:spPr>
      </p:cxnSp>
      <p:cxnSp>
        <p:nvCxnSpPr>
          <p:cNvPr id="273" name="Google Shape;273;p31"/>
          <p:cNvCxnSpPr/>
          <p:nvPr/>
        </p:nvCxnSpPr>
        <p:spPr>
          <a:xfrm rot="10800000">
            <a:off x="3615900" y="2427525"/>
            <a:ext cx="600" cy="603600"/>
          </a:xfrm>
          <a:prstGeom prst="straightConnector1">
            <a:avLst/>
          </a:prstGeom>
          <a:noFill/>
          <a:ln cap="flat" cmpd="sng" w="19050">
            <a:solidFill>
              <a:srgbClr val="596657"/>
            </a:solidFill>
            <a:prstDash val="solid"/>
            <a:round/>
            <a:headEnd len="med" w="med" type="none"/>
            <a:tailEnd len="med" w="med" type="none"/>
          </a:ln>
        </p:spPr>
      </p:cxnSp>
      <p:sp>
        <p:nvSpPr>
          <p:cNvPr id="274" name="Google Shape;274;p31"/>
          <p:cNvSpPr txBox="1"/>
          <p:nvPr/>
        </p:nvSpPr>
        <p:spPr>
          <a:xfrm>
            <a:off x="1297075" y="3132300"/>
            <a:ext cx="33090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Comic Sans MS"/>
                <a:ea typeface="Comic Sans MS"/>
                <a:cs typeface="Comic Sans MS"/>
                <a:sym typeface="Comic Sans MS"/>
              </a:rPr>
              <a:t>Most Guests from :</a:t>
            </a:r>
            <a:endParaRPr>
              <a:latin typeface="Comic Sans MS"/>
              <a:ea typeface="Comic Sans MS"/>
              <a:cs typeface="Comic Sans MS"/>
              <a:sym typeface="Comic Sans MS"/>
            </a:endParaRPr>
          </a:p>
          <a:p>
            <a:pPr indent="0" lvl="0" marL="0" rtl="0" algn="l">
              <a:spcBef>
                <a:spcPts val="0"/>
              </a:spcBef>
              <a:spcAft>
                <a:spcPts val="0"/>
              </a:spcAft>
              <a:buNone/>
            </a:pPr>
            <a:r>
              <a:t/>
            </a:r>
            <a:endParaRPr sz="1800">
              <a:solidFill>
                <a:srgbClr val="333333"/>
              </a:solidFill>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p:txBody>
      </p:sp>
      <p:sp>
        <p:nvSpPr>
          <p:cNvPr id="275" name="Google Shape;275;p31"/>
          <p:cNvSpPr txBox="1"/>
          <p:nvPr/>
        </p:nvSpPr>
        <p:spPr>
          <a:xfrm flipH="1">
            <a:off x="3534800" y="3591075"/>
            <a:ext cx="1259400" cy="311400"/>
          </a:xfrm>
          <a:prstGeom prst="rect">
            <a:avLst/>
          </a:prstGeom>
          <a:noFill/>
          <a:ln>
            <a:noFill/>
          </a:ln>
        </p:spPr>
        <p:txBody>
          <a:bodyPr anchorCtr="0" anchor="t" bIns="91425" lIns="91425" spcFirstLastPara="1" rIns="91425" wrap="square" tIns="91425">
            <a:noAutofit/>
          </a:bodyPr>
          <a:lstStyle/>
          <a:p>
            <a:pPr indent="0" lvl="0" marL="0" rtl="0" algn="ctr">
              <a:lnSpc>
                <a:spcPct val="146666"/>
              </a:lnSpc>
              <a:spcBef>
                <a:spcPts val="0"/>
              </a:spcBef>
              <a:spcAft>
                <a:spcPts val="0"/>
              </a:spcAft>
              <a:buClr>
                <a:schemeClr val="dk1"/>
              </a:buClr>
              <a:buSzPts val="1100"/>
              <a:buFont typeface="Arial"/>
              <a:buNone/>
            </a:pPr>
            <a:r>
              <a:rPr lang="es" sz="1100">
                <a:solidFill>
                  <a:srgbClr val="374957"/>
                </a:solidFill>
                <a:latin typeface="Comic Sans MS"/>
                <a:ea typeface="Comic Sans MS"/>
                <a:cs typeface="Comic Sans MS"/>
                <a:sym typeface="Comic Sans MS"/>
              </a:rPr>
              <a:t>United Kingdom</a:t>
            </a:r>
            <a:endParaRPr sz="1100">
              <a:solidFill>
                <a:srgbClr val="374957"/>
              </a:solidFill>
              <a:latin typeface="Comic Sans MS"/>
              <a:ea typeface="Comic Sans MS"/>
              <a:cs typeface="Comic Sans MS"/>
              <a:sym typeface="Comic Sans MS"/>
            </a:endParaRPr>
          </a:p>
          <a:p>
            <a:pPr indent="0" lvl="0" marL="0" rtl="0" algn="l">
              <a:spcBef>
                <a:spcPts val="800"/>
              </a:spcBef>
              <a:spcAft>
                <a:spcPts val="0"/>
              </a:spcAft>
              <a:buNone/>
            </a:pPr>
            <a:r>
              <a:t/>
            </a:r>
            <a:endParaRPr>
              <a:latin typeface="Source Code Pro"/>
              <a:ea typeface="Source Code Pro"/>
              <a:cs typeface="Source Code Pro"/>
              <a:sym typeface="Source Code Pro"/>
            </a:endParaRPr>
          </a:p>
        </p:txBody>
      </p:sp>
      <p:pic>
        <p:nvPicPr>
          <p:cNvPr id="276" name="Google Shape;276;p31"/>
          <p:cNvPicPr preferRelativeResize="0"/>
          <p:nvPr/>
        </p:nvPicPr>
        <p:blipFill>
          <a:blip r:embed="rId5">
            <a:alphaModFix/>
          </a:blip>
          <a:stretch>
            <a:fillRect/>
          </a:stretch>
        </p:blipFill>
        <p:spPr>
          <a:xfrm>
            <a:off x="1332963" y="3828800"/>
            <a:ext cx="575287" cy="434402"/>
          </a:xfrm>
          <a:prstGeom prst="rect">
            <a:avLst/>
          </a:prstGeom>
          <a:noFill/>
          <a:ln>
            <a:noFill/>
          </a:ln>
        </p:spPr>
      </p:pic>
      <p:pic>
        <p:nvPicPr>
          <p:cNvPr id="277" name="Google Shape;277;p31"/>
          <p:cNvPicPr preferRelativeResize="0"/>
          <p:nvPr/>
        </p:nvPicPr>
        <p:blipFill>
          <a:blip r:embed="rId6">
            <a:alphaModFix/>
          </a:blip>
          <a:stretch>
            <a:fillRect/>
          </a:stretch>
        </p:blipFill>
        <p:spPr>
          <a:xfrm flipH="1" rot="10800000">
            <a:off x="2335900" y="4143592"/>
            <a:ext cx="1098600" cy="779100"/>
          </a:xfrm>
          <a:prstGeom prst="rect">
            <a:avLst/>
          </a:prstGeom>
          <a:noFill/>
          <a:ln>
            <a:noFill/>
          </a:ln>
        </p:spPr>
      </p:pic>
      <p:pic>
        <p:nvPicPr>
          <p:cNvPr id="278" name="Google Shape;278;p31"/>
          <p:cNvPicPr preferRelativeResize="0"/>
          <p:nvPr/>
        </p:nvPicPr>
        <p:blipFill>
          <a:blip r:embed="rId7">
            <a:alphaModFix/>
          </a:blip>
          <a:stretch>
            <a:fillRect/>
          </a:stretch>
        </p:blipFill>
        <p:spPr>
          <a:xfrm>
            <a:off x="3862152" y="3817700"/>
            <a:ext cx="604698" cy="456600"/>
          </a:xfrm>
          <a:prstGeom prst="rect">
            <a:avLst/>
          </a:prstGeom>
          <a:noFill/>
          <a:ln>
            <a:noFill/>
          </a:ln>
        </p:spPr>
      </p:pic>
      <p:sp>
        <p:nvSpPr>
          <p:cNvPr id="279" name="Google Shape;279;p31"/>
          <p:cNvSpPr txBox="1"/>
          <p:nvPr/>
        </p:nvSpPr>
        <p:spPr>
          <a:xfrm>
            <a:off x="1232325" y="3591625"/>
            <a:ext cx="7656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374957"/>
                </a:solidFill>
                <a:latin typeface="Comic Sans MS"/>
                <a:ea typeface="Comic Sans MS"/>
                <a:cs typeface="Comic Sans MS"/>
                <a:sym typeface="Comic Sans MS"/>
              </a:rPr>
              <a:t>France</a:t>
            </a:r>
            <a:endParaRPr>
              <a:solidFill>
                <a:srgbClr val="374957"/>
              </a:solidFill>
              <a:latin typeface="Comic Sans MS"/>
              <a:ea typeface="Comic Sans MS"/>
              <a:cs typeface="Comic Sans MS"/>
              <a:sym typeface="Comic Sans MS"/>
            </a:endParaRPr>
          </a:p>
        </p:txBody>
      </p:sp>
      <p:sp>
        <p:nvSpPr>
          <p:cNvPr id="280" name="Google Shape;280;p31"/>
          <p:cNvSpPr txBox="1"/>
          <p:nvPr/>
        </p:nvSpPr>
        <p:spPr>
          <a:xfrm>
            <a:off x="2357575" y="3862775"/>
            <a:ext cx="1087200" cy="456600"/>
          </a:xfrm>
          <a:prstGeom prst="rect">
            <a:avLst/>
          </a:prstGeom>
          <a:noFill/>
          <a:ln>
            <a:noFill/>
          </a:ln>
        </p:spPr>
        <p:txBody>
          <a:bodyPr anchorCtr="0" anchor="t" bIns="91425" lIns="91425" spcFirstLastPara="1" rIns="91425" wrap="square" tIns="91425">
            <a:noAutofit/>
          </a:bodyPr>
          <a:lstStyle/>
          <a:p>
            <a:pPr indent="0" lvl="0" marL="0" rtl="0" algn="ctr">
              <a:lnSpc>
                <a:spcPct val="146666"/>
              </a:lnSpc>
              <a:spcBef>
                <a:spcPts val="0"/>
              </a:spcBef>
              <a:spcAft>
                <a:spcPts val="800"/>
              </a:spcAft>
              <a:buNone/>
            </a:pPr>
            <a:r>
              <a:rPr lang="es" sz="1800">
                <a:solidFill>
                  <a:srgbClr val="374957"/>
                </a:solidFill>
                <a:latin typeface="Comic Sans MS"/>
                <a:ea typeface="Comic Sans MS"/>
                <a:cs typeface="Comic Sans MS"/>
                <a:sym typeface="Comic Sans MS"/>
              </a:rPr>
              <a:t>Portugal</a:t>
            </a:r>
            <a:endParaRPr sz="1800">
              <a:solidFill>
                <a:srgbClr val="374957"/>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Hotel Boutique Social Media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